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685" r:id="rId5"/>
    <p:sldId id="895" r:id="rId6"/>
    <p:sldId id="873" r:id="rId7"/>
    <p:sldId id="874" r:id="rId8"/>
    <p:sldId id="885" r:id="rId9"/>
    <p:sldId id="899" r:id="rId10"/>
    <p:sldId id="257" r:id="rId11"/>
    <p:sldId id="261" r:id="rId12"/>
    <p:sldId id="849" r:id="rId13"/>
    <p:sldId id="931" r:id="rId14"/>
    <p:sldId id="932" r:id="rId15"/>
    <p:sldId id="933" r:id="rId16"/>
    <p:sldId id="878" r:id="rId17"/>
    <p:sldId id="258" r:id="rId18"/>
    <p:sldId id="901" r:id="rId19"/>
    <p:sldId id="902" r:id="rId20"/>
    <p:sldId id="936" r:id="rId21"/>
    <p:sldId id="928" r:id="rId22"/>
    <p:sldId id="877" r:id="rId23"/>
    <p:sldId id="903" r:id="rId24"/>
    <p:sldId id="881" r:id="rId25"/>
    <p:sldId id="913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676"/>
    <a:srgbClr val="0989B1"/>
    <a:srgbClr val="4AB5C4"/>
    <a:srgbClr val="7AC7D1"/>
    <a:srgbClr val="BDBDBD"/>
    <a:srgbClr val="8AB833"/>
    <a:srgbClr val="C0CF3A"/>
    <a:srgbClr val="549E39"/>
    <a:srgbClr val="47B19A"/>
    <a:srgbClr val="4CA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60" autoAdjust="0"/>
  </p:normalViewPr>
  <p:slideViewPr>
    <p:cSldViewPr>
      <p:cViewPr varScale="1">
        <p:scale>
          <a:sx n="85" d="100"/>
          <a:sy n="85" d="100"/>
        </p:scale>
        <p:origin x="672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HAJOUEI_F\Desktop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Sheet2!$B$1</c:f>
              <c:strCache>
                <c:ptCount val="1"/>
                <c:pt idx="0">
                  <c:v>تعداد</c:v>
                </c:pt>
              </c:strCache>
            </c:strRef>
          </c:tx>
          <c:dPt>
            <c:idx val="0"/>
            <c:bubble3D val="0"/>
            <c:spPr>
              <a:solidFill>
                <a:srgbClr val="02967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6E9-48CE-B196-170356604385}"/>
              </c:ext>
            </c:extLst>
          </c:dPt>
          <c:dPt>
            <c:idx val="1"/>
            <c:bubble3D val="0"/>
            <c:spPr>
              <a:solidFill>
                <a:srgbClr val="8AB833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6E9-48CE-B196-170356604385}"/>
              </c:ext>
            </c:extLst>
          </c:dPt>
          <c:dPt>
            <c:idx val="2"/>
            <c:bubble3D val="0"/>
            <c:spPr>
              <a:solidFill>
                <a:srgbClr val="C0CF3A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6E9-48CE-B196-170356604385}"/>
              </c:ext>
            </c:extLst>
          </c:dPt>
          <c:dPt>
            <c:idx val="3"/>
            <c:bubble3D val="0"/>
            <c:spPr>
              <a:solidFill>
                <a:srgbClr val="7AC7D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B6E9-48CE-B196-1703566043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Titr" panose="00000700000000000000" pitchFamily="2" charset="-78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Sheet2!$A$2:$A$5</c:f>
              <c:strCache>
                <c:ptCount val="4"/>
                <c:pt idx="0">
                  <c:v>کنکوری</c:v>
                </c:pt>
                <c:pt idx="1">
                  <c:v>دبیرستان</c:v>
                </c:pt>
                <c:pt idx="2">
                  <c:v>راهنمایی</c:v>
                </c:pt>
                <c:pt idx="3">
                  <c:v>دبستان</c:v>
                </c:pt>
              </c:strCache>
            </c:strRef>
          </c:cat>
          <c:val>
            <c:numRef>
              <c:f>Sheet2!$B$2:$B$5</c:f>
              <c:numCache>
                <c:formatCode>General</c:formatCode>
                <c:ptCount val="4"/>
                <c:pt idx="0">
                  <c:v>5</c:v>
                </c:pt>
                <c:pt idx="1">
                  <c:v>15</c:v>
                </c:pt>
                <c:pt idx="2">
                  <c:v>19</c:v>
                </c:pt>
                <c:pt idx="3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E9-48CE-B196-17035660438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6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Titr" panose="000007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cs typeface="B Titr" panose="00000700000000000000" pitchFamily="2" charset="-78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تعداد</c:v>
                </c:pt>
              </c:strCache>
            </c:strRef>
          </c:tx>
          <c:spPr>
            <a:scene3d>
              <a:camera prst="orthographicFront"/>
              <a:lightRig rig="contrasting" dir="t">
                <a:rot lat="0" lon="0" rev="7800000"/>
              </a:lightRig>
            </a:scene3d>
            <a:sp3d>
              <a:bevelT w="139700" h="139700"/>
            </a:sp3d>
          </c:spPr>
          <c:dPt>
            <c:idx val="0"/>
            <c:bubble3D val="0"/>
            <c:spPr>
              <a:solidFill>
                <a:srgbClr val="7AC7D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1-8C6F-4950-ABCA-C1237D6EC109}"/>
              </c:ext>
            </c:extLst>
          </c:dPt>
          <c:dPt>
            <c:idx val="1"/>
            <c:bubble3D val="0"/>
            <c:spPr>
              <a:solidFill>
                <a:srgbClr val="C0CF3A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3-8C6F-4950-ABCA-C1237D6EC109}"/>
              </c:ext>
            </c:extLst>
          </c:dPt>
          <c:dPt>
            <c:idx val="2"/>
            <c:bubble3D val="0"/>
            <c:spPr>
              <a:solidFill>
                <a:srgbClr val="4AB5C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5-8C6F-4950-ABCA-C1237D6EC109}"/>
              </c:ext>
            </c:extLst>
          </c:dPt>
          <c:dPt>
            <c:idx val="3"/>
            <c:bubble3D val="0"/>
            <c:spPr>
              <a:solidFill>
                <a:srgbClr val="02967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7-8C6F-4950-ABCA-C1237D6EC109}"/>
              </c:ext>
            </c:extLst>
          </c:dPt>
          <c:dPt>
            <c:idx val="4"/>
            <c:bubble3D val="0"/>
            <c:spPr>
              <a:solidFill>
                <a:srgbClr val="0989B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9-8C6F-4950-ABCA-C1237D6EC10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B-8C6F-4950-ABCA-C1237D6EC10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6F-4950-ABCA-C1237D6EC1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3</c:v>
                </c:pt>
                <c:pt idx="5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6F-4950-ABCA-C1237D6EC10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0.28676</cdr:x>
      <cdr:y>0.7806</cdr:y>
    </cdr:from>
    <cdr:to>
      <cdr:x>0.71324</cdr:x>
      <cdr:y>0.94702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7281" y="1878307"/>
          <a:ext cx="1066800" cy="400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algn="ctr"/>
          <a:r>
            <a:rPr lang="fa-IR" sz="1100" dirty="0">
              <a:cs typeface="B Nazanin" panose="00000400000000000000" pitchFamily="2" charset="-78"/>
            </a:rPr>
            <a:t>مبلغ حمایت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C900F-12DB-4FBB-9A88-19D5D04514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6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381005" y="1400176"/>
            <a:ext cx="2095449" cy="1695450"/>
          </a:xfrm>
          <a:custGeom>
            <a:avLst/>
            <a:gdLst>
              <a:gd name="connsiteX0" fmla="*/ 0 w 2095449"/>
              <a:gd name="connsiteY0" fmla="*/ 0 h 1695450"/>
              <a:gd name="connsiteX1" fmla="*/ 2095449 w 2095449"/>
              <a:gd name="connsiteY1" fmla="*/ 0 h 1695450"/>
              <a:gd name="connsiteX2" fmla="*/ 2095449 w 2095449"/>
              <a:gd name="connsiteY2" fmla="*/ 1695450 h 1695450"/>
              <a:gd name="connsiteX3" fmla="*/ 0 w 2095449"/>
              <a:gd name="connsiteY3" fmla="*/ 169545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449" h="1695450">
                <a:moveTo>
                  <a:pt x="0" y="0"/>
                </a:moveTo>
                <a:lnTo>
                  <a:pt x="2095449" y="0"/>
                </a:lnTo>
                <a:lnTo>
                  <a:pt x="2095449" y="1695450"/>
                </a:lnTo>
                <a:lnTo>
                  <a:pt x="0" y="16954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tIns="0" bIns="182880" anchor="b">
            <a:noAutofit/>
          </a:bodyPr>
          <a:lstStyle>
            <a:lvl1pPr algn="ctr">
              <a:buNone/>
              <a:defRPr sz="675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0" hasCustomPrompt="1"/>
          </p:nvPr>
        </p:nvSpPr>
        <p:spPr>
          <a:xfrm>
            <a:off x="2463022" y="3095626"/>
            <a:ext cx="2095449" cy="1695450"/>
          </a:xfrm>
          <a:custGeom>
            <a:avLst/>
            <a:gdLst>
              <a:gd name="connsiteX0" fmla="*/ 0 w 2095449"/>
              <a:gd name="connsiteY0" fmla="*/ 0 h 1695450"/>
              <a:gd name="connsiteX1" fmla="*/ 2095449 w 2095449"/>
              <a:gd name="connsiteY1" fmla="*/ 0 h 1695450"/>
              <a:gd name="connsiteX2" fmla="*/ 2095449 w 2095449"/>
              <a:gd name="connsiteY2" fmla="*/ 1695450 h 1695450"/>
              <a:gd name="connsiteX3" fmla="*/ 0 w 2095449"/>
              <a:gd name="connsiteY3" fmla="*/ 169545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449" h="1695450">
                <a:moveTo>
                  <a:pt x="0" y="0"/>
                </a:moveTo>
                <a:lnTo>
                  <a:pt x="2095449" y="0"/>
                </a:lnTo>
                <a:lnTo>
                  <a:pt x="2095449" y="1695450"/>
                </a:lnTo>
                <a:lnTo>
                  <a:pt x="0" y="16954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tIns="0" bIns="182880" anchor="b">
            <a:noAutofit/>
          </a:bodyPr>
          <a:lstStyle>
            <a:lvl1pPr algn="ctr">
              <a:buNone/>
              <a:defRPr sz="675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1" hasCustomPrompt="1"/>
          </p:nvPr>
        </p:nvSpPr>
        <p:spPr>
          <a:xfrm>
            <a:off x="6653921" y="3095626"/>
            <a:ext cx="2095449" cy="1695450"/>
          </a:xfrm>
          <a:custGeom>
            <a:avLst/>
            <a:gdLst>
              <a:gd name="connsiteX0" fmla="*/ 0 w 2095449"/>
              <a:gd name="connsiteY0" fmla="*/ 0 h 1695450"/>
              <a:gd name="connsiteX1" fmla="*/ 2095449 w 2095449"/>
              <a:gd name="connsiteY1" fmla="*/ 0 h 1695450"/>
              <a:gd name="connsiteX2" fmla="*/ 2095449 w 2095449"/>
              <a:gd name="connsiteY2" fmla="*/ 1695450 h 1695450"/>
              <a:gd name="connsiteX3" fmla="*/ 0 w 2095449"/>
              <a:gd name="connsiteY3" fmla="*/ 169545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449" h="1695450">
                <a:moveTo>
                  <a:pt x="0" y="0"/>
                </a:moveTo>
                <a:lnTo>
                  <a:pt x="2095449" y="0"/>
                </a:lnTo>
                <a:lnTo>
                  <a:pt x="2095449" y="1695450"/>
                </a:lnTo>
                <a:lnTo>
                  <a:pt x="0" y="16954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tIns="0" bIns="182880" anchor="b">
            <a:noAutofit/>
          </a:bodyPr>
          <a:lstStyle>
            <a:lvl1pPr algn="ctr">
              <a:buNone/>
              <a:defRPr sz="675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2" hasCustomPrompt="1"/>
          </p:nvPr>
        </p:nvSpPr>
        <p:spPr>
          <a:xfrm>
            <a:off x="4558472" y="1400176"/>
            <a:ext cx="2095449" cy="1695450"/>
          </a:xfrm>
          <a:custGeom>
            <a:avLst/>
            <a:gdLst>
              <a:gd name="connsiteX0" fmla="*/ 0 w 2095449"/>
              <a:gd name="connsiteY0" fmla="*/ 0 h 1695450"/>
              <a:gd name="connsiteX1" fmla="*/ 2095449 w 2095449"/>
              <a:gd name="connsiteY1" fmla="*/ 0 h 1695450"/>
              <a:gd name="connsiteX2" fmla="*/ 2095449 w 2095449"/>
              <a:gd name="connsiteY2" fmla="*/ 1695450 h 1695450"/>
              <a:gd name="connsiteX3" fmla="*/ 0 w 2095449"/>
              <a:gd name="connsiteY3" fmla="*/ 169545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449" h="1695450">
                <a:moveTo>
                  <a:pt x="0" y="0"/>
                </a:moveTo>
                <a:lnTo>
                  <a:pt x="2095449" y="0"/>
                </a:lnTo>
                <a:lnTo>
                  <a:pt x="2095449" y="1695450"/>
                </a:lnTo>
                <a:lnTo>
                  <a:pt x="0" y="16954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tIns="0" bIns="182880" anchor="b">
            <a:noAutofit/>
          </a:bodyPr>
          <a:lstStyle>
            <a:lvl1pPr algn="ctr">
              <a:buNone/>
              <a:defRPr sz="675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3" y="883828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381003" y="341321"/>
            <a:ext cx="8368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241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953000" y="1"/>
            <a:ext cx="4191000" cy="514349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78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78861" y="883828"/>
            <a:ext cx="4186888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 hasCustomPrompt="1"/>
          </p:nvPr>
        </p:nvSpPr>
        <p:spPr>
          <a:xfrm>
            <a:off x="378861" y="341321"/>
            <a:ext cx="4186888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933665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00249" y="1403084"/>
            <a:ext cx="4078224" cy="337846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656701" y="1403084"/>
            <a:ext cx="4078224" cy="337846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3" y="883828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3" y="341321"/>
            <a:ext cx="8368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785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246120" y="1383532"/>
            <a:ext cx="2651760" cy="15692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0" rIns="0" bIns="274320" anchor="b"/>
          <a:lstStyle>
            <a:lvl1pPr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00249" y="1383532"/>
            <a:ext cx="2651760" cy="15692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0" rIns="0" bIns="274320" anchor="b"/>
          <a:lstStyle>
            <a:lvl1pPr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087175" y="1383532"/>
            <a:ext cx="2651760" cy="15692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0" rIns="0" bIns="274320" anchor="b"/>
          <a:lstStyle>
            <a:lvl1pPr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3" y="883828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381003" y="341321"/>
            <a:ext cx="8368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776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356235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78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568103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03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379D5-961F-480A-A159-A8910220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57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680283" y="1403084"/>
            <a:ext cx="1920240" cy="337846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00249" y="1403084"/>
            <a:ext cx="1920240" cy="337846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2540267" y="1403084"/>
            <a:ext cx="1920240" cy="337846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820300" y="1403084"/>
            <a:ext cx="1920240" cy="337846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365760" anchor="b"/>
          <a:lstStyle>
            <a:lvl1pPr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3" y="883828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381003" y="341321"/>
            <a:ext cx="8368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19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310515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78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63984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356235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78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715644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356235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78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32566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822960" bIns="0" anchor="ctr"/>
          <a:lstStyle>
            <a:lvl1pPr algn="ctr" rtl="0">
              <a:buNone/>
              <a:defRPr sz="105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14761" y="883828"/>
            <a:ext cx="373460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14761" y="341321"/>
            <a:ext cx="373460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43479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191000" cy="514349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78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62481" y="883828"/>
            <a:ext cx="4186889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4562481" y="341321"/>
            <a:ext cx="4186889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98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953000" y="1"/>
            <a:ext cx="4191000" cy="514349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78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5" y="883828"/>
            <a:ext cx="4186889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 hasCustomPrompt="1"/>
          </p:nvPr>
        </p:nvSpPr>
        <p:spPr>
          <a:xfrm>
            <a:off x="381005" y="341321"/>
            <a:ext cx="4186889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980411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381000" y="1395572"/>
            <a:ext cx="4022157" cy="233893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75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4710765" y="1395572"/>
            <a:ext cx="4023360" cy="233893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675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3" y="883828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3" y="341321"/>
            <a:ext cx="8368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814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397443" y="1386046"/>
            <a:ext cx="2655320" cy="233893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7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3244340" y="1386046"/>
            <a:ext cx="2655320" cy="233893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7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7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6091237" y="1386046"/>
            <a:ext cx="2655320" cy="233893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7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3" y="883828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3" y="341321"/>
            <a:ext cx="8368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21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885" r:id="rId2"/>
    <p:sldLayoutId id="2147483942" r:id="rId3"/>
    <p:sldLayoutId id="2147483832" r:id="rId4"/>
    <p:sldLayoutId id="2147483901" r:id="rId5"/>
    <p:sldLayoutId id="2147483914" r:id="rId6"/>
    <p:sldLayoutId id="2147483915" r:id="rId7"/>
    <p:sldLayoutId id="2147483875" r:id="rId8"/>
    <p:sldLayoutId id="2147483872" r:id="rId9"/>
    <p:sldLayoutId id="2147483894" r:id="rId10"/>
    <p:sldLayoutId id="2147483948" r:id="rId11"/>
    <p:sldLayoutId id="2147483951" r:id="rId12"/>
    <p:sldLayoutId id="2147483956" r:id="rId13"/>
    <p:sldLayoutId id="2147483964" r:id="rId14"/>
    <p:sldLayoutId id="2147483965" r:id="rId15"/>
    <p:sldLayoutId id="2147483966" r:id="rId16"/>
    <p:sldLayoutId id="2147483968" r:id="rId17"/>
  </p:sldLayoutIdLst>
  <p:hf hdr="0" ftr="0" dt="0"/>
  <p:txStyles>
    <p:titleStyle>
      <a:lvl1pPr algn="ctr" defTabSz="68576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6857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defTabSz="68576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3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hyperlink" Target="&#1605;&#1583;&#1585;&#1587;&#1607;%20&#1587;&#1575;&#1586;&#1740;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b="8610"/>
          <a:stretch/>
        </p:blipFill>
        <p:spPr>
          <a:xfrm>
            <a:off x="0" y="0"/>
            <a:ext cx="9144000" cy="5143500"/>
          </a:xfrm>
        </p:spPr>
      </p:pic>
      <p:sp>
        <p:nvSpPr>
          <p:cNvPr id="18" name="Rectangle 17"/>
          <p:cNvSpPr/>
          <p:nvPr/>
        </p:nvSpPr>
        <p:spPr bwMode="auto">
          <a:xfrm>
            <a:off x="4117442" y="4670375"/>
            <a:ext cx="909119" cy="34289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3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2425"/>
            <a:ext cx="1831919" cy="1371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37825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1" name="Title 2"/>
          <p:cNvSpPr txBox="1">
            <a:spLocks/>
          </p:cNvSpPr>
          <p:nvPr/>
        </p:nvSpPr>
        <p:spPr>
          <a:xfrm>
            <a:off x="1828805" y="3105155"/>
            <a:ext cx="5384259" cy="1472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150000"/>
              </a:lnSpc>
            </a:pPr>
            <a:r>
              <a:rPr lang="fa-IR" sz="2400" b="1" dirty="0">
                <a:cs typeface="B Nazanin" pitchFamily="2" charset="-78"/>
              </a:rPr>
              <a:t>گزارش عملکرد موسسه خیریه </a:t>
            </a:r>
          </a:p>
          <a:p>
            <a:pPr rtl="1">
              <a:lnSpc>
                <a:spcPct val="150000"/>
              </a:lnSpc>
            </a:pPr>
            <a:r>
              <a:rPr lang="fa-IR" sz="2400" b="1" dirty="0">
                <a:cs typeface="B Nazanin" pitchFamily="2" charset="-78"/>
              </a:rPr>
              <a:t>طرح انفاق مسیر پر نور امید</a:t>
            </a:r>
            <a:br>
              <a:rPr lang="fa-IR" sz="2400" b="1" dirty="0">
                <a:cs typeface="B Nazanin" pitchFamily="2" charset="-78"/>
              </a:rPr>
            </a:b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880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63715"/>
            <a:ext cx="3251696" cy="20574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71388"/>
            <a:ext cx="2403606" cy="426461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694037" y="3341776"/>
            <a:ext cx="4916364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350" dirty="0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مدارس تخریب شده سیستان </a:t>
            </a:r>
            <a:r>
              <a:rPr lang="fa-IR" sz="1350" dirty="0" err="1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درسیل</a:t>
            </a:r>
            <a:r>
              <a:rPr lang="fa-IR" sz="1350" dirty="0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سال 98</a:t>
            </a:r>
          </a:p>
          <a:p>
            <a:pPr algn="r" rtl="1"/>
            <a:endParaRPr lang="en-US" sz="1350" dirty="0"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pPr algn="r" rtl="1"/>
            <a:r>
              <a:rPr lang="fa-IR" sz="1350" dirty="0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تخریب 4 مدرسه متعلق به 390دانش آموز</a:t>
            </a:r>
          </a:p>
          <a:p>
            <a:pPr algn="r" rtl="1"/>
            <a:endParaRPr lang="fa-IR" sz="1350" dirty="0"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pPr algn="r" rtl="1"/>
            <a:r>
              <a:rPr lang="fa-IR" sz="1350" dirty="0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انتخاب ساخت مدرسه 6 </a:t>
            </a:r>
            <a:r>
              <a:rPr lang="fa-IR" sz="1350" dirty="0" err="1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کلاسه</a:t>
            </a:r>
            <a:r>
              <a:rPr lang="fa-IR" sz="1350" dirty="0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برای 150 دانش آموز</a:t>
            </a:r>
          </a:p>
          <a:p>
            <a:pPr algn="r" rtl="1"/>
            <a:endParaRPr lang="fa-IR" sz="1350" dirty="0"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pPr algn="r" rtl="1"/>
            <a:r>
              <a:rPr lang="fa-IR" sz="1350" dirty="0" err="1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سفتکاری</a:t>
            </a:r>
            <a:r>
              <a:rPr lang="fa-IR" sz="1350" dirty="0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و نام مدرسه با طرح انفاق ، نازک کاری و تکمیل با ستاد نوسازی مدارس کشور</a:t>
            </a:r>
          </a:p>
          <a:p>
            <a:pPr algn="r" rtl="1"/>
            <a:endParaRPr lang="fa-IR" sz="1350" dirty="0"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1BDF5F-EB30-4948-82CB-466C0FC04C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itle 14"/>
          <p:cNvSpPr txBox="1">
            <a:spLocks/>
          </p:cNvSpPr>
          <p:nvPr/>
        </p:nvSpPr>
        <p:spPr>
          <a:xfrm>
            <a:off x="381003" y="341321"/>
            <a:ext cx="8368364" cy="495383"/>
          </a:xfrm>
        </p:spPr>
        <p:txBody>
          <a:bodyPr/>
          <a:lstStyle>
            <a:lvl1pPr algn="ctr" defTabSz="685766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dirty="0">
                <a:cs typeface="B Nazanin" panose="00000400000000000000" pitchFamily="2" charset="-78"/>
              </a:rPr>
              <a:t>گزارش مدرسه مهبان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379D5-961F-480A-A159-A8910220DA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15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61950"/>
            <a:ext cx="5186363" cy="453726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1BDF5F-EB30-4948-82CB-466C0FC04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379D5-961F-480A-A159-A8910220DA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24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608166"/>
            <a:ext cx="2755040" cy="162798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0" y="550047"/>
            <a:ext cx="2747963" cy="168610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0" y="2587671"/>
            <a:ext cx="2747963" cy="206097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71750"/>
            <a:ext cx="2792267" cy="207689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2236149"/>
            <a:ext cx="8186738" cy="7155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1350" b="1" dirty="0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بودجه دولت تخصیص یافته ، در مرحله نصب در و پنجره تکمیل تا بهمن 1402</a:t>
            </a:r>
          </a:p>
          <a:p>
            <a:pPr algn="ctr" rtl="1"/>
            <a:r>
              <a:rPr lang="fa-IR" sz="1350" b="1" dirty="0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نیاز به 10 دستگاه کولر گازی</a:t>
            </a:r>
          </a:p>
          <a:p>
            <a:pPr algn="ctr" rtl="1"/>
            <a:r>
              <a:rPr lang="fa-IR" sz="1350" b="1" dirty="0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نام مدرسه امید </a:t>
            </a:r>
            <a:r>
              <a:rPr lang="fa-IR" sz="1350" b="1" dirty="0" err="1"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مهبان</a:t>
            </a:r>
            <a:endParaRPr lang="fa-IR" sz="1350" b="1" dirty="0">
              <a:cs typeface="B Nazanin" panose="000004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1BDF5F-EB30-4948-82CB-466C0FC04C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379D5-961F-480A-A159-A8910220DA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06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rtl="1"/>
            <a:r>
              <a:rPr lang="fa-IR" b="1" dirty="0">
                <a:latin typeface="IRANSans" panose="02040503050201020203" pitchFamily="18" charset="-78"/>
                <a:cs typeface="B Nazanin" panose="00000400000000000000" pitchFamily="2" charset="-78"/>
              </a:rPr>
              <a:t>کمکهای معیشتی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257800" y="423696"/>
            <a:ext cx="3415367" cy="495383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پروژه های اجرا شده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143000" y="4217677"/>
            <a:ext cx="3058668" cy="577851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fa-IR" sz="1600" b="1" dirty="0">
                <a:latin typeface="IRANSans" panose="02040503050201020203" pitchFamily="18" charset="-78"/>
                <a:cs typeface="B Nazanin" panose="00000400000000000000" pitchFamily="2" charset="-78"/>
              </a:rPr>
              <a:t>تهیه و توزیع نذورات و غذای گرم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93979" y="4231649"/>
            <a:ext cx="3202245" cy="563879"/>
          </a:xfrm>
          <a:prstGeom prst="rect">
            <a:avLst/>
          </a:prstGeom>
          <a:solidFill>
            <a:srgbClr val="4CA8C3">
              <a:alpha val="7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 rtl="1"/>
            <a:r>
              <a:rPr lang="fa-IR" sz="1600" b="1" dirty="0">
                <a:latin typeface="IRANSans" panose="02040503050201020203" pitchFamily="18" charset="-78"/>
                <a:cs typeface="B Nazanin" panose="00000400000000000000" pitchFamily="2" charset="-78"/>
              </a:rPr>
              <a:t>حمایت از </a:t>
            </a:r>
            <a:r>
              <a:rPr lang="fa-IR" sz="1600" b="1" dirty="0" err="1">
                <a:latin typeface="IRANSans" panose="02040503050201020203" pitchFamily="18" charset="-78"/>
                <a:cs typeface="B Nazanin" panose="00000400000000000000" pitchFamily="2" charset="-78"/>
              </a:rPr>
              <a:t>ایتام</a:t>
            </a:r>
            <a:r>
              <a:rPr lang="fa-IR" sz="1600" b="1" dirty="0">
                <a:latin typeface="IRANSans" panose="02040503050201020203" pitchFamily="18" charset="-78"/>
                <a:cs typeface="B Nazanin" panose="00000400000000000000" pitchFamily="2" charset="-78"/>
              </a:rPr>
              <a:t> بد سرپرست و </a:t>
            </a:r>
          </a:p>
          <a:p>
            <a:pPr algn="ctr" rtl="1"/>
            <a:r>
              <a:rPr lang="fa-IR" sz="1600" b="1" dirty="0">
                <a:latin typeface="IRANSans" panose="02040503050201020203" pitchFamily="18" charset="-78"/>
                <a:cs typeface="B Nazanin" panose="00000400000000000000" pitchFamily="2" charset="-78"/>
              </a:rPr>
              <a:t>بی سرپرست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r="16042"/>
          <a:stretch>
            <a:fillRect/>
          </a:stretch>
        </p:blipFill>
        <p:spPr>
          <a:xfrm>
            <a:off x="4876800" y="1403088"/>
            <a:ext cx="3213074" cy="2692667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1" b="16871"/>
          <a:stretch>
            <a:fillRect/>
          </a:stretch>
        </p:blipFill>
        <p:spPr>
          <a:xfrm>
            <a:off x="1143000" y="1403089"/>
            <a:ext cx="3058668" cy="2692667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AF3B5-9908-4921-AA83-23DFA33C7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21472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50" y="1200150"/>
            <a:ext cx="4729246" cy="368114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2667000" y="514350"/>
            <a:ext cx="61009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685766" rtl="1">
              <a:spcBef>
                <a:spcPct val="0"/>
              </a:spcBef>
            </a:pP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تجهیز آشپزخانه صبح رویش (مدرسه کودکان کار)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1504950"/>
            <a:ext cx="3916232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400" dirty="0">
                <a:latin typeface="IRANSans" panose="02040503050201020203" pitchFamily="18" charset="-78"/>
                <a:ea typeface="Tahoma" panose="020B0604030504040204" pitchFamily="34" charset="0"/>
                <a:cs typeface="B Nazanin" panose="00000400000000000000" pitchFamily="2" charset="-78"/>
              </a:rPr>
              <a:t>       ناهار رایگان برای کودکان کار</a:t>
            </a:r>
          </a:p>
          <a:p>
            <a:pPr algn="just" rtl="1">
              <a:lnSpc>
                <a:spcPct val="150000"/>
              </a:lnSpc>
            </a:pPr>
            <a:r>
              <a:rPr lang="fa-IR" sz="1400" dirty="0">
                <a:latin typeface="IRANSans" panose="02040503050201020203" pitchFamily="18" charset="-78"/>
                <a:ea typeface="Tahoma" panose="020B0604030504040204" pitchFamily="34" charset="0"/>
                <a:cs typeface="B Nazanin" panose="00000400000000000000" pitchFamily="2" charset="-78"/>
              </a:rPr>
              <a:t>       نیاز روزانه به 1200 غذا برای کودکان</a:t>
            </a:r>
          </a:p>
          <a:p>
            <a:pPr algn="just" rtl="1">
              <a:lnSpc>
                <a:spcPct val="150000"/>
              </a:lnSpc>
            </a:pPr>
            <a:r>
              <a:rPr lang="fa-IR" sz="1400" dirty="0">
                <a:latin typeface="IRANSans" panose="02040503050201020203" pitchFamily="18" charset="-78"/>
                <a:ea typeface="Tahoma" panose="020B0604030504040204" pitchFamily="34" charset="0"/>
                <a:cs typeface="B Nazanin" panose="00000400000000000000" pitchFamily="2" charset="-78"/>
              </a:rPr>
              <a:t>       ظرفیت آشپزخانه قدیم قبلی 700 غذا در روز </a:t>
            </a:r>
          </a:p>
          <a:p>
            <a:pPr algn="just" rtl="1">
              <a:lnSpc>
                <a:spcPct val="150000"/>
              </a:lnSpc>
            </a:pPr>
            <a:r>
              <a:rPr lang="fa-IR" sz="1400" dirty="0">
                <a:latin typeface="IRANSans" panose="02040503050201020203" pitchFamily="18" charset="-78"/>
                <a:ea typeface="Tahoma" panose="020B0604030504040204" pitchFamily="34" charset="0"/>
                <a:cs typeface="B Nazanin" panose="00000400000000000000" pitchFamily="2" charset="-78"/>
              </a:rPr>
              <a:t>       اجاره مکانی جدید </a:t>
            </a:r>
          </a:p>
          <a:p>
            <a:pPr algn="just" rtl="1">
              <a:lnSpc>
                <a:spcPct val="150000"/>
              </a:lnSpc>
            </a:pPr>
            <a:r>
              <a:rPr lang="fa-IR" sz="1400" dirty="0">
                <a:latin typeface="IRANSans" panose="02040503050201020203" pitchFamily="18" charset="-78"/>
                <a:ea typeface="Tahoma" panose="020B0604030504040204" pitchFamily="34" charset="0"/>
                <a:cs typeface="B Nazanin" panose="00000400000000000000" pitchFamily="2" charset="-78"/>
              </a:rPr>
              <a:t>       نیاز به تجهیز آشپزخانه جدید با استانداردهای بهداشتی</a:t>
            </a:r>
          </a:p>
          <a:p>
            <a:pPr algn="just" rtl="1">
              <a:lnSpc>
                <a:spcPct val="150000"/>
              </a:lnSpc>
            </a:pPr>
            <a:r>
              <a:rPr lang="fa-IR" sz="1400" dirty="0">
                <a:latin typeface="IRANSans" panose="02040503050201020203" pitchFamily="18" charset="-78"/>
                <a:ea typeface="Tahoma" panose="020B0604030504040204" pitchFamily="34" charset="0"/>
                <a:cs typeface="B Nazanin" panose="00000400000000000000" pitchFamily="2" charset="-78"/>
              </a:rPr>
              <a:t>       ایجاد آشپزخانه جدید با ظرفیت روزانه 1500 غذا</a:t>
            </a:r>
          </a:p>
          <a:p>
            <a:pPr algn="just" rtl="1">
              <a:lnSpc>
                <a:spcPct val="150000"/>
              </a:lnSpc>
            </a:pPr>
            <a:r>
              <a:rPr lang="fa-IR" sz="1400" dirty="0">
                <a:latin typeface="IRANSans" panose="02040503050201020203" pitchFamily="18" charset="-78"/>
                <a:ea typeface="Tahoma" panose="020B0604030504040204" pitchFamily="34" charset="0"/>
                <a:cs typeface="B Nazanin" panose="00000400000000000000" pitchFamily="2" charset="-78"/>
              </a:rPr>
              <a:t>       نیاز به 600 میلیون تومان تجهیزات و 500 میلیون تومان یخچال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0C0123-9DEC-42E9-8E1C-158472500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00" y="147710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Freeform 6"/>
          <p:cNvSpPr>
            <a:spLocks noEditPoints="1"/>
          </p:cNvSpPr>
          <p:nvPr/>
        </p:nvSpPr>
        <p:spPr bwMode="auto">
          <a:xfrm>
            <a:off x="8562261" y="1661743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8562261" y="1936559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8AB83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8562262" y="2260322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C0CF3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8562263" y="2580661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02967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8562263" y="2928995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0989B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8562265" y="3239533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4AB5C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>
            <a:spLocks noEditPoints="1"/>
          </p:cNvSpPr>
          <p:nvPr/>
        </p:nvSpPr>
        <p:spPr bwMode="auto">
          <a:xfrm>
            <a:off x="8562264" y="3601686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379D5-961F-480A-A159-A8910220DA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5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66949"/>
            <a:ext cx="1863588" cy="2530231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61" y="2266950"/>
            <a:ext cx="1915408" cy="2530231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453" y="1428750"/>
            <a:ext cx="1937813" cy="2634630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428750"/>
            <a:ext cx="1860127" cy="2573684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/>
          <p:cNvSpPr txBox="1"/>
          <p:nvPr/>
        </p:nvSpPr>
        <p:spPr>
          <a:xfrm>
            <a:off x="1777254" y="780772"/>
            <a:ext cx="68990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685766" rtl="1">
              <a:spcBef>
                <a:spcPct val="0"/>
              </a:spcBef>
            </a:pPr>
            <a:r>
              <a:rPr lang="fa-I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جمع کمک انجام شده طبق فراخوان و بازارچه خیریه حدود 160 میلیون تومان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5196A-FFCA-4134-A16E-F338F8441F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0" y="57150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379D5-961F-480A-A159-A8910220DA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50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9128"/>
            <a:ext cx="4724400" cy="3333885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287" y="1437911"/>
            <a:ext cx="2682073" cy="335631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/>
          <p:cNvSpPr txBox="1"/>
          <p:nvPr/>
        </p:nvSpPr>
        <p:spPr>
          <a:xfrm>
            <a:off x="5562600" y="823568"/>
            <a:ext cx="285961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685766" rtl="1">
              <a:lnSpc>
                <a:spcPct val="200000"/>
              </a:lnSpc>
              <a:spcBef>
                <a:spcPct val="0"/>
              </a:spcBef>
            </a:pPr>
            <a:r>
              <a:rPr lang="fa-I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پخش غذا و همسفرگی با دوستان و معلمها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3C1A1-AFE8-483A-B82F-273DCA7314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386183" cy="846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1654399" y="982026"/>
            <a:ext cx="30576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یادگیری آداب غذا خوردن و تغذیه سالم</a:t>
            </a:r>
            <a:endParaRPr lang="fa-IR" dirty="0"/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8398691" y="1028210"/>
            <a:ext cx="278943" cy="27696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4AB5C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4700263" y="1028209"/>
            <a:ext cx="278943" cy="27696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0989B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379D5-961F-480A-A159-A8910220DA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3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3081889" y="407583"/>
            <a:ext cx="2108535" cy="439303"/>
          </a:xfrm>
        </p:spPr>
        <p:txBody>
          <a:bodyPr/>
          <a:lstStyle/>
          <a:p>
            <a:pPr algn="ctr" rtl="1"/>
            <a:r>
              <a:rPr lang="fa-IR" sz="1800" b="1" dirty="0">
                <a:solidFill>
                  <a:srgbClr val="0989B1"/>
                </a:solidFill>
                <a:cs typeface="B Nazanin" panose="00000400000000000000" pitchFamily="2" charset="-78"/>
              </a:rPr>
              <a:t>برگزاری بازارچه خیریه</a:t>
            </a:r>
            <a:endParaRPr lang="en-US" sz="1800" b="1" dirty="0">
              <a:solidFill>
                <a:srgbClr val="0989B1"/>
              </a:solidFill>
              <a:cs typeface="B Nazanin" panose="00000400000000000000" pitchFamily="2" charset="-78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429682" y="351503"/>
            <a:ext cx="2884282" cy="495383"/>
          </a:xfrm>
        </p:spPr>
        <p:txBody>
          <a:bodyPr/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رویدادهای انفاق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25" name="Inhaltsplatzhalter 4"/>
          <p:cNvSpPr txBox="1">
            <a:spLocks/>
          </p:cNvSpPr>
          <p:nvPr/>
        </p:nvSpPr>
        <p:spPr>
          <a:xfrm>
            <a:off x="2971801" y="3127977"/>
            <a:ext cx="2667000" cy="1985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00000"/>
              </a:lnSpc>
              <a:buNone/>
            </a:pPr>
            <a:r>
              <a:rPr lang="fa-IR" sz="1600" b="1" dirty="0">
                <a:solidFill>
                  <a:srgbClr val="8AB833"/>
                </a:solidFill>
                <a:cs typeface="B Nazanin" panose="00000400000000000000" pitchFamily="2" charset="-78"/>
              </a:rPr>
              <a:t>ششمین بازارچه خیریه مپنا</a:t>
            </a:r>
            <a:r>
              <a:rPr lang="fa-IR" sz="1200" b="1" dirty="0">
                <a:solidFill>
                  <a:srgbClr val="8AB833"/>
                </a:solidFill>
                <a:latin typeface="+mj-lt"/>
              </a:rPr>
              <a:t> </a:t>
            </a:r>
          </a:p>
          <a:p>
            <a:pPr marL="58738" indent="-58738" algn="just" rtl="1">
              <a:lnSpc>
                <a:spcPct val="100000"/>
              </a:lnSpc>
              <a:buClr>
                <a:schemeClr val="accent2"/>
              </a:buClr>
              <a:buFont typeface="Calibri Light" panose="020F0302020204030204" pitchFamily="34" charset="0"/>
              <a:buChar char="‽"/>
            </a:pPr>
            <a:r>
              <a:rPr lang="ar-SA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رستوران ساختمان </a:t>
            </a:r>
            <a:r>
              <a:rPr lang="fa-IR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مرکزی</a:t>
            </a:r>
            <a:r>
              <a:rPr lang="ar-SA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 مپنا </a:t>
            </a:r>
            <a:r>
              <a:rPr lang="fa-IR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با اسپانسری شیرین پلو </a:t>
            </a:r>
          </a:p>
          <a:p>
            <a:pPr marL="58738" indent="-58738" algn="just" rtl="1">
              <a:lnSpc>
                <a:spcPct val="100000"/>
              </a:lnSpc>
              <a:buClr>
                <a:schemeClr val="accent2"/>
              </a:buClr>
              <a:buFont typeface="Calibri Light" panose="020F0302020204030204" pitchFamily="34" charset="0"/>
              <a:buChar char="‽"/>
            </a:pPr>
            <a:r>
              <a:rPr lang="fa-IR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122 کوله پشتی حاوی لوازم التحریر </a:t>
            </a:r>
          </a:p>
          <a:p>
            <a:pPr marL="58738" indent="-58738" algn="just" rtl="1">
              <a:lnSpc>
                <a:spcPct val="100000"/>
              </a:lnSpc>
              <a:buClr>
                <a:schemeClr val="accent2"/>
              </a:buClr>
              <a:buFont typeface="Calibri Light" panose="020F0302020204030204" pitchFamily="34" charset="0"/>
              <a:buChar char="‽"/>
            </a:pPr>
            <a:r>
              <a:rPr lang="fa-IR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بیش از 450 نفر بازدید نمودند</a:t>
            </a:r>
          </a:p>
          <a:p>
            <a:pPr marL="58738" indent="-58738" algn="just" rtl="1">
              <a:lnSpc>
                <a:spcPct val="100000"/>
              </a:lnSpc>
              <a:buClr>
                <a:schemeClr val="accent2"/>
              </a:buClr>
              <a:buFont typeface="Calibri Light" panose="020F0302020204030204" pitchFamily="34" charset="0"/>
              <a:buChar char="‽"/>
            </a:pPr>
            <a:r>
              <a:rPr lang="fa-IR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 1،500،000،000 ریال جمع آوری شد</a:t>
            </a:r>
          </a:p>
          <a:p>
            <a:pPr marL="58738" indent="-58738" algn="just" rtl="1">
              <a:lnSpc>
                <a:spcPct val="100000"/>
              </a:lnSpc>
              <a:buClr>
                <a:schemeClr val="accent2"/>
              </a:buClr>
              <a:buFont typeface="Calibri Light" panose="020F0302020204030204" pitchFamily="34" charset="0"/>
              <a:buChar char="‽"/>
            </a:pPr>
            <a:r>
              <a:rPr lang="ar-SA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سود خالص  مبلغ 768،000،000 ریال</a:t>
            </a:r>
            <a:endParaRPr lang="fa-IR" sz="105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58738" indent="-58738" algn="just" rtl="1">
              <a:lnSpc>
                <a:spcPct val="100000"/>
              </a:lnSpc>
              <a:buClr>
                <a:schemeClr val="accent2"/>
              </a:buClr>
              <a:buFont typeface="Calibri Light" panose="020F0302020204030204" pitchFamily="34" charset="0"/>
              <a:buChar char="‽"/>
            </a:pPr>
            <a:r>
              <a:rPr lang="ar-SA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 تامین نیازهای تحصیلی فرزندان مناطق محروم صرف شد.</a:t>
            </a:r>
            <a:r>
              <a:rPr lang="ar-SA" sz="1050" b="1" dirty="0">
                <a:cs typeface="B Nazanin" panose="00000400000000000000" pitchFamily="2" charset="-78"/>
              </a:rPr>
              <a:t> 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6" name="Inhaltsplatzhalter 4"/>
          <p:cNvSpPr txBox="1">
            <a:spLocks/>
          </p:cNvSpPr>
          <p:nvPr/>
        </p:nvSpPr>
        <p:spPr>
          <a:xfrm>
            <a:off x="5867398" y="3587972"/>
            <a:ext cx="3124202" cy="1380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sz="1600" b="1" dirty="0">
                <a:solidFill>
                  <a:srgbClr val="8AB833"/>
                </a:solidFill>
                <a:cs typeface="B Nazanin" panose="00000400000000000000" pitchFamily="2" charset="-78"/>
              </a:rPr>
              <a:t>پنجمین بازارچه خیزیه مپنا</a:t>
            </a:r>
            <a:endParaRPr lang="en-US" sz="1600" b="1" dirty="0">
              <a:solidFill>
                <a:srgbClr val="8AB833"/>
              </a:solidFill>
              <a:cs typeface="B Nazanin" panose="00000400000000000000" pitchFamily="2" charset="-78"/>
            </a:endParaRPr>
          </a:p>
          <a:p>
            <a:pPr marL="58738" indent="-58738" algn="just" rtl="1">
              <a:lnSpc>
                <a:spcPct val="100000"/>
              </a:lnSpc>
              <a:buClr>
                <a:schemeClr val="accent2"/>
              </a:buClr>
              <a:buFont typeface="Calibri Light" panose="020F0302020204030204" pitchFamily="34" charset="0"/>
              <a:buChar char="‽"/>
            </a:pPr>
            <a:r>
              <a:rPr lang="ar-SA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رستوران ساختمان شماره 2 مپنا (سما</a:t>
            </a:r>
            <a:endParaRPr lang="fa-IR" sz="105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58738" indent="-58738" algn="just" rtl="1">
              <a:lnSpc>
                <a:spcPct val="100000"/>
              </a:lnSpc>
              <a:buClr>
                <a:schemeClr val="accent2"/>
              </a:buClr>
              <a:buFont typeface="Calibri Light" panose="020F0302020204030204" pitchFamily="34" charset="0"/>
              <a:buChar char="‽"/>
            </a:pPr>
            <a:r>
              <a:rPr lang="fa-IR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بیش از 320 نفر بازدید نمودند</a:t>
            </a:r>
          </a:p>
          <a:p>
            <a:pPr marL="58738" indent="-58738" algn="just" rtl="1">
              <a:lnSpc>
                <a:spcPct val="100000"/>
              </a:lnSpc>
              <a:buClr>
                <a:schemeClr val="accent2"/>
              </a:buClr>
              <a:buFont typeface="Calibri Light" panose="020F0302020204030204" pitchFamily="34" charset="0"/>
              <a:buChar char="‽"/>
            </a:pPr>
            <a:r>
              <a:rPr lang="fa-IR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مبلغ 620 میلیون ریال جمع آوری شد </a:t>
            </a:r>
            <a:endParaRPr lang="en-US" sz="105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58738" indent="-58738" algn="just" rtl="1">
              <a:lnSpc>
                <a:spcPct val="100000"/>
              </a:lnSpc>
              <a:buClr>
                <a:schemeClr val="accent2"/>
              </a:buClr>
              <a:buFont typeface="Calibri Light" panose="020F0302020204030204" pitchFamily="34" charset="0"/>
              <a:buChar char="‽"/>
            </a:pPr>
            <a:r>
              <a:rPr lang="ar-SA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و سود خالص</a:t>
            </a:r>
            <a:r>
              <a:rPr lang="fa-IR" sz="1050" b="1" dirty="0">
                <a:solidFill>
                  <a:schemeClr val="tx1"/>
                </a:solidFill>
                <a:cs typeface="B Nazanin" panose="00000400000000000000" pitchFamily="2" charset="-78"/>
              </a:rPr>
              <a:t> 30 میلیون تومان صرف آشپزخانه صبح رویش گردید.</a:t>
            </a:r>
            <a:endParaRPr lang="en-US" sz="105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803839" y="994227"/>
            <a:ext cx="2017590" cy="2540370"/>
            <a:chOff x="-649662" y="-6983975"/>
            <a:chExt cx="2052003" cy="7620311"/>
          </a:xfrm>
        </p:grpSpPr>
        <p:sp>
          <p:nvSpPr>
            <p:cNvPr id="29" name="Rounded Rectangle 28"/>
            <p:cNvSpPr/>
            <p:nvPr/>
          </p:nvSpPr>
          <p:spPr bwMode="auto">
            <a:xfrm>
              <a:off x="-649661" y="-6933870"/>
              <a:ext cx="678871" cy="1458071"/>
            </a:xfrm>
            <a:prstGeom prst="roundRect">
              <a:avLst>
                <a:gd name="adj" fmla="val 2295"/>
              </a:avLst>
            </a:prstGeom>
            <a:gradFill flip="none" rotWithShape="1">
              <a:gsLst>
                <a:gs pos="0">
                  <a:schemeClr val="tx2">
                    <a:lumMod val="25000"/>
                    <a:lumOff val="75000"/>
                    <a:tint val="66000"/>
                    <a:satMod val="160000"/>
                  </a:schemeClr>
                </a:gs>
                <a:gs pos="50000">
                  <a:schemeClr val="tx2">
                    <a:lumMod val="25000"/>
                    <a:lumOff val="75000"/>
                    <a:tint val="44500"/>
                    <a:satMod val="160000"/>
                  </a:schemeClr>
                </a:gs>
                <a:gs pos="100000">
                  <a:schemeClr val="tx2">
                    <a:lumMod val="25000"/>
                    <a:lumOff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137160" rIns="6858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a-IR" sz="82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 و 5</a:t>
              </a:r>
            </a:p>
            <a:p>
              <a:pPr algn="ctr"/>
              <a:r>
                <a:rPr lang="fa-IR" sz="82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مهر</a:t>
              </a:r>
            </a:p>
            <a:p>
              <a:pPr algn="ctr"/>
              <a:r>
                <a:rPr lang="fa-IR" sz="82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1402</a:t>
              </a:r>
              <a:endParaRPr lang="en-US" sz="825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-649662" y="-6983975"/>
              <a:ext cx="678872" cy="416602"/>
            </a:xfrm>
            <a:prstGeom prst="roundRect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825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640542" y="558231"/>
              <a:ext cx="761799" cy="781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825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190492" y="1010930"/>
            <a:ext cx="687845" cy="486398"/>
            <a:chOff x="1801692" y="-7412788"/>
            <a:chExt cx="1738087" cy="1458071"/>
          </a:xfrm>
        </p:grpSpPr>
        <p:sp>
          <p:nvSpPr>
            <p:cNvPr id="33" name="Rounded Rectangle 32"/>
            <p:cNvSpPr/>
            <p:nvPr/>
          </p:nvSpPr>
          <p:spPr bwMode="auto">
            <a:xfrm>
              <a:off x="1801695" y="-7412788"/>
              <a:ext cx="1738084" cy="1458071"/>
            </a:xfrm>
            <a:prstGeom prst="roundRect">
              <a:avLst>
                <a:gd name="adj" fmla="val 2295"/>
              </a:avLst>
            </a:prstGeom>
            <a:gradFill flip="none" rotWithShape="1">
              <a:gsLst>
                <a:gs pos="0">
                  <a:schemeClr val="tx2">
                    <a:lumMod val="25000"/>
                    <a:lumOff val="75000"/>
                    <a:tint val="66000"/>
                    <a:satMod val="160000"/>
                  </a:schemeClr>
                </a:gs>
                <a:gs pos="50000">
                  <a:schemeClr val="tx2">
                    <a:lumMod val="25000"/>
                    <a:lumOff val="75000"/>
                    <a:tint val="44500"/>
                    <a:satMod val="160000"/>
                  </a:schemeClr>
                </a:gs>
                <a:gs pos="100000">
                  <a:schemeClr val="tx2">
                    <a:lumMod val="25000"/>
                    <a:lumOff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68580" tIns="137160" rIns="6858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a-IR" sz="82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23 و 24</a:t>
              </a:r>
            </a:p>
            <a:p>
              <a:pPr algn="ctr"/>
              <a:r>
                <a:rPr lang="fa-IR" sz="82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مرداد 1402</a:t>
              </a:r>
              <a:endParaRPr lang="en-US" sz="825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1801692" y="-7412788"/>
              <a:ext cx="1738084" cy="371012"/>
            </a:xfrm>
            <a:prstGeom prst="roundRect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825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2304325" y="-7254696"/>
              <a:ext cx="761800" cy="13705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825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7" name="Picture 36" descr="C:\Users\Abbasimazar_f\AppData\Local\Microsoft\Windows\INetCache\Content.Outlook\U706UYYW\IMG_20231014_100638.jpg">
            <a:extLst>
              <a:ext uri="{FF2B5EF4-FFF2-40B4-BE49-F238E27FC236}">
                <a16:creationId xmlns:a16="http://schemas.microsoft.com/office/drawing/2014/main" id="{33369498-ECE1-4E07-B61F-F536F7BB16A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4" t="9060" r="3714" b="6367"/>
          <a:stretch/>
        </p:blipFill>
        <p:spPr bwMode="auto">
          <a:xfrm>
            <a:off x="381000" y="1331881"/>
            <a:ext cx="2514600" cy="202641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 descr="X:\طرح انفاق\بازارچه 6\عکس ها\photo7113646663.jpg">
            <a:extLst>
              <a:ext uri="{FF2B5EF4-FFF2-40B4-BE49-F238E27FC236}">
                <a16:creationId xmlns:a16="http://schemas.microsoft.com/office/drawing/2014/main" id="{7071370C-0CBB-47E8-A464-CCBC9359AB7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8"/>
          <a:stretch/>
        </p:blipFill>
        <p:spPr bwMode="auto">
          <a:xfrm>
            <a:off x="381000" y="3587973"/>
            <a:ext cx="2514600" cy="117743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43" descr="C:\Users\Abbasimazar_f\AppData\Local\Microsoft\Windows\INetCache\Content.Outlook\U706UYYW\IMG_20230918_161836.jpg">
            <a:extLst>
              <a:ext uri="{FF2B5EF4-FFF2-40B4-BE49-F238E27FC236}">
                <a16:creationId xmlns:a16="http://schemas.microsoft.com/office/drawing/2014/main" id="{AB703342-EF1E-4C5C-BDE5-6F36376FC8A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18392"/>
            <a:ext cx="2413258" cy="129204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FC3805-BD9B-417F-98C3-4A3D61CF9E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09551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156" y="2154566"/>
            <a:ext cx="1504772" cy="1286221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1666656"/>
            <a:ext cx="1524000" cy="143849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1" name="Rounded Rectangle 20"/>
          <p:cNvSpPr/>
          <p:nvPr/>
        </p:nvSpPr>
        <p:spPr bwMode="auto">
          <a:xfrm>
            <a:off x="4986841" y="1058792"/>
            <a:ext cx="301481" cy="4571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endParaRPr lang="en-US" sz="82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35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922" r="16922"/>
          <a:stretch>
            <a:fillRect/>
          </a:stretch>
        </p:blipFill>
        <p:spPr>
          <a:xfrm>
            <a:off x="2743200" y="1250683"/>
            <a:ext cx="1440180" cy="2159267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پروژه های اجرا شده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" y="3562349"/>
            <a:ext cx="1440180" cy="10668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/>
            <a:endParaRPr lang="en-US" sz="1050" b="1" dirty="0">
              <a:cs typeface="B Nazanin" panose="00000400000000000000" pitchFamily="2" charset="-78"/>
            </a:endParaRPr>
          </a:p>
          <a:p>
            <a:pPr algn="ctr"/>
            <a:r>
              <a:rPr lang="fa-IR" sz="1050" b="1" dirty="0">
                <a:cs typeface="B Nazanin" panose="00000400000000000000" pitchFamily="2" charset="-78"/>
              </a:rPr>
              <a:t>تجهیز کارگاه آموزشی برق و الکتریک   </a:t>
            </a:r>
          </a:p>
          <a:p>
            <a:pPr algn="ctr"/>
            <a:r>
              <a:rPr lang="fa-IR" sz="1050" b="1" dirty="0">
                <a:cs typeface="B Nazanin" panose="00000400000000000000" pitchFamily="2" charset="-78"/>
              </a:rPr>
              <a:t>(دارالفنون سیستان  خیریه کودکان فرشته اند)</a:t>
            </a:r>
          </a:p>
          <a:p>
            <a:pPr algn="ctr"/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62800" y="3562349"/>
            <a:ext cx="1440180" cy="106680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 rtl="1"/>
            <a:r>
              <a:rPr lang="fa-IR" sz="1050" b="1" dirty="0">
                <a:cs typeface="B Nazanin" panose="00000400000000000000" pitchFamily="2" charset="-78"/>
              </a:rPr>
              <a:t>تجهیز کارگاه های فنی مدرسه صبح رویش (مخصوص کودکان کار)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3200" y="3562349"/>
            <a:ext cx="1440180" cy="10668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/>
            <a:endParaRPr lang="fa-IR" sz="1050" b="1" dirty="0">
              <a:cs typeface="B Nazanin" panose="00000400000000000000" pitchFamily="2" charset="-78"/>
            </a:endParaRPr>
          </a:p>
          <a:p>
            <a:pPr algn="ctr"/>
            <a:r>
              <a:rPr lang="fa-IR" sz="1050" b="1" dirty="0">
                <a:cs typeface="B Nazanin" panose="00000400000000000000" pitchFamily="2" charset="-78"/>
              </a:rPr>
              <a:t>اهدای تجهیزات آموزشی </a:t>
            </a:r>
            <a:r>
              <a:rPr lang="fa-IR" sz="1050" b="1">
                <a:cs typeface="B Nazanin" panose="00000400000000000000" pitchFamily="2" charset="-78"/>
              </a:rPr>
              <a:t>و اشتغال زایی  </a:t>
            </a:r>
            <a:r>
              <a:rPr lang="fa-IR" sz="1050" b="1" dirty="0">
                <a:cs typeface="B Nazanin" panose="00000400000000000000" pitchFamily="2" charset="-78"/>
              </a:rPr>
              <a:t>موسسه رعد (مخصوص معلولین)</a:t>
            </a:r>
          </a:p>
          <a:p>
            <a:pPr algn="ctr"/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3562349"/>
            <a:ext cx="1440180" cy="106680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/>
            <a:r>
              <a:rPr lang="fa-IR" sz="1050" b="1" spc="-50">
                <a:solidFill>
                  <a:schemeClr val="bg1"/>
                </a:solidFill>
                <a:cs typeface="B Nazanin" panose="00000400000000000000" pitchFamily="2" charset="-78"/>
              </a:rPr>
              <a:t>کمک هزینه سفر دانش آموزان صبح رویش به مشهد مقدس در 2 نوبت</a:t>
            </a:r>
          </a:p>
          <a:p>
            <a:pPr algn="ctr"/>
            <a:r>
              <a:rPr lang="fa-IR" sz="1050" b="1" spc="-50">
                <a:solidFill>
                  <a:schemeClr val="bg1"/>
                </a:solidFill>
                <a:cs typeface="B Nazanin" panose="00000400000000000000" pitchFamily="2" charset="-78"/>
              </a:rPr>
              <a:t>شهریور 1401 به تعداد 300 نفر</a:t>
            </a:r>
          </a:p>
          <a:p>
            <a:pPr algn="ctr"/>
            <a:r>
              <a:rPr lang="fa-IR" sz="1050" b="1" spc="-50">
                <a:solidFill>
                  <a:schemeClr val="bg1"/>
                </a:solidFill>
                <a:cs typeface="B Nazanin" panose="00000400000000000000" pitchFamily="2" charset="-78"/>
              </a:rPr>
              <a:t>آبان 1402 به تعداد 110 نفر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14" name="Picture Placeholder 13"/>
          <p:cNvPicPr>
            <a:picLocks noGrp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7" r="34017"/>
          <a:stretch>
            <a:fillRect/>
          </a:stretch>
        </p:blipFill>
        <p:spPr>
          <a:xfrm>
            <a:off x="7162800" y="1250679"/>
            <a:ext cx="1440180" cy="2159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آموزش و توانمندسازی</a:t>
            </a:r>
          </a:p>
        </p:txBody>
      </p:sp>
      <p:pic>
        <p:nvPicPr>
          <p:cNvPr id="18" name="Picture Placeholder 17" descr="C:\Users\add\Downloads\5CEF4126-B8A6-4560-9A2E-3FAF7460C934.jpeg"/>
          <p:cNvPicPr>
            <a:picLocks noGrp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7" r="34017"/>
          <a:stretch>
            <a:fillRect/>
          </a:stretch>
        </p:blipFill>
        <p:spPr bwMode="auto">
          <a:xfrm>
            <a:off x="4953000" y="1250683"/>
            <a:ext cx="1440180" cy="2159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Placeholder 26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64997"/>
            <a:ext cx="1440180" cy="2144947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A4705B-B85C-48F2-B847-FBDF5F0FF5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98044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9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rtl="1"/>
            <a:r>
              <a:rPr lang="fa-IR" b="1" dirty="0">
                <a:latin typeface="IRANSans" panose="02040503050201020203" pitchFamily="18" charset="-78"/>
                <a:cs typeface="B Nazanin" panose="00000400000000000000" pitchFamily="2" charset="-78"/>
              </a:rPr>
              <a:t>کمکهای حوزه درمان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پروژه های اجرا شده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66800" y="4217677"/>
            <a:ext cx="3058668" cy="577851"/>
          </a:xfrm>
          <a:prstGeom prst="rect">
            <a:avLst/>
          </a:prstGeom>
          <a:solidFill>
            <a:srgbClr val="7AC7D1">
              <a:alpha val="7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fa-IR" sz="1600" b="1" dirty="0">
                <a:latin typeface="IRANSans" panose="02040503050201020203" pitchFamily="18" charset="-78"/>
                <a:cs typeface="B Nazanin" panose="00000400000000000000" pitchFamily="2" charset="-78"/>
              </a:rPr>
              <a:t>کمک به بیمارستان های مفید، نیک شهر، شهید محمدی بندر عباس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4231649"/>
            <a:ext cx="3058668" cy="563879"/>
          </a:xfrm>
          <a:prstGeom prst="rect">
            <a:avLst/>
          </a:prstGeom>
          <a:solidFill>
            <a:srgbClr val="47B19A">
              <a:alpha val="7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 rtl="1"/>
            <a:r>
              <a:rPr lang="fa-IR" sz="1600" b="1" dirty="0">
                <a:latin typeface="IRANSans" panose="02040503050201020203" pitchFamily="18" charset="-78"/>
                <a:cs typeface="B Nazanin" panose="00000400000000000000" pitchFamily="2" charset="-78"/>
              </a:rPr>
              <a:t>ساخت خانه بهداشت در روستای زیودار شهرستان پلدختر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r="7588"/>
          <a:stretch>
            <a:fillRect/>
          </a:stretch>
        </p:blipFill>
        <p:spPr>
          <a:xfrm>
            <a:off x="4876800" y="1403086"/>
            <a:ext cx="3058668" cy="2692666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6" b="17376"/>
          <a:stretch>
            <a:fillRect/>
          </a:stretch>
        </p:blipFill>
        <p:spPr>
          <a:xfrm>
            <a:off x="1066800" y="1403085"/>
            <a:ext cx="3058668" cy="2692667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B2C238-D5DB-4C5E-98CA-D8ECFA8184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89560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3" y="438150"/>
            <a:ext cx="1676635" cy="33255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205070" y="3062531"/>
            <a:ext cx="5410200" cy="99060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12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20574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just" rtl="1"/>
            <a:r>
              <a:rPr lang="fa-IR" sz="1600" b="1" dirty="0">
                <a:solidFill>
                  <a:srgbClr val="C00000"/>
                </a:solidFill>
                <a:cs typeface="B Nazanin" pitchFamily="2" charset="-78"/>
              </a:rPr>
              <a:t>هرگز</a:t>
            </a:r>
            <a:r>
              <a:rPr lang="fa-IR" sz="1600" b="1" dirty="0">
                <a:cs typeface="B Nazanin" pitchFamily="2" charset="-78"/>
              </a:rPr>
              <a:t> به مقام نیکوکاران و خاصان خدا نخواهید رسید مگر از آنچه </a:t>
            </a:r>
            <a:r>
              <a:rPr lang="fa-IR" sz="1600" b="1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دوست می دارید و محبوب </a:t>
            </a:r>
            <a:r>
              <a:rPr lang="fa-IR" sz="1600" b="1" dirty="0">
                <a:cs typeface="B Nazanin" pitchFamily="2" charset="-78"/>
              </a:rPr>
              <a:t>شماست در راه خدا </a:t>
            </a:r>
            <a:r>
              <a:rPr lang="fa-IR" sz="1600" b="1" dirty="0">
                <a:solidFill>
                  <a:schemeClr val="accent1">
                    <a:lumMod val="50000"/>
                  </a:schemeClr>
                </a:solidFill>
                <a:cs typeface="B Nazanin" pitchFamily="2" charset="-78"/>
              </a:rPr>
              <a:t> انفاق </a:t>
            </a:r>
            <a:r>
              <a:rPr lang="fa-IR" sz="1600" b="1" dirty="0">
                <a:cs typeface="B Nazanin" pitchFamily="2" charset="-78"/>
              </a:rPr>
              <a:t>کنید.</a:t>
            </a:r>
            <a:r>
              <a:rPr lang="fa-IR" sz="2800" b="1" dirty="0">
                <a:cs typeface="B Nazanin" pitchFamily="2" charset="-78"/>
              </a:rPr>
              <a:t> </a:t>
            </a:r>
          </a:p>
          <a:p>
            <a:pPr algn="just" rtl="1"/>
            <a:r>
              <a:rPr lang="fa-IR" sz="1200" b="1" dirty="0">
                <a:cs typeface="B Nazanin" pitchFamily="2" charset="-78"/>
              </a:rPr>
              <a:t>(قرآن کریم ، سوره مبارکه آل عمران ، آیه 92)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394620" y="4113418"/>
            <a:ext cx="4225380" cy="664388"/>
          </a:xfrm>
          <a:prstGeom prst="rect">
            <a:avLst/>
          </a:prstGeom>
          <a:gradFill>
            <a:gsLst>
              <a:gs pos="0">
                <a:schemeClr val="accent3">
                  <a:lumMod val="17000"/>
                </a:schemeClr>
              </a:gs>
              <a:gs pos="78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20574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62097" y="4092308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dirty="0">
                <a:solidFill>
                  <a:schemeClr val="bg1"/>
                </a:solidFill>
                <a:cs typeface="B Arabic Style" panose="00000400000000000000" pitchFamily="2" charset="-78"/>
              </a:rPr>
              <a:t>قال الامیر (ع) : اللَّهَ اللَّهَ فِي الْأَيْتَامِ </a:t>
            </a:r>
          </a:p>
          <a:p>
            <a:pPr algn="r" rtl="1"/>
            <a:r>
              <a:rPr lang="fa-IR" dirty="0">
                <a:solidFill>
                  <a:schemeClr val="bg1"/>
                </a:solidFill>
                <a:cs typeface="B Arabic Style" panose="00000400000000000000" pitchFamily="2" charset="-78"/>
              </a:rPr>
              <a:t>فَلَا تُغِبُّوا أَفْوَاهَهُمْ وَ لَا يَضِيعُوا بِحَضْرَتِكُمْ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939" y="450850"/>
            <a:ext cx="1850411" cy="113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9" y="128355"/>
            <a:ext cx="1676635" cy="33255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659" y="128355"/>
            <a:ext cx="1850411" cy="113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5" name="Rectangle 14"/>
          <p:cNvSpPr/>
          <p:nvPr/>
        </p:nvSpPr>
        <p:spPr bwMode="auto">
          <a:xfrm>
            <a:off x="3539044" y="3453945"/>
            <a:ext cx="5453026" cy="9437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20574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just" rtl="1"/>
            <a:r>
              <a:rPr lang="fa-IR" sz="1600" b="1" dirty="0">
                <a:solidFill>
                  <a:srgbClr val="C00000"/>
                </a:solidFill>
                <a:cs typeface="B Nazanin" pitchFamily="2" charset="-78"/>
              </a:rPr>
              <a:t>هرگز</a:t>
            </a:r>
            <a:r>
              <a:rPr lang="fa-IR" sz="1600" b="1" dirty="0">
                <a:cs typeface="B Nazanin" pitchFamily="2" charset="-78"/>
              </a:rPr>
              <a:t> به مقام نیکوکاران و خاصان خدا نخواهید رسید مگر از آنچه </a:t>
            </a:r>
            <a:r>
              <a:rPr lang="fa-IR" sz="1600" b="1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دوست می دارید و محبوب </a:t>
            </a:r>
            <a:r>
              <a:rPr lang="fa-IR" sz="1600" b="1" dirty="0">
                <a:cs typeface="B Nazanin" pitchFamily="2" charset="-78"/>
              </a:rPr>
              <a:t>شماست در راه خدا </a:t>
            </a:r>
            <a:r>
              <a:rPr lang="fa-IR" sz="1600" b="1" dirty="0">
                <a:solidFill>
                  <a:schemeClr val="accent1">
                    <a:lumMod val="50000"/>
                  </a:schemeClr>
                </a:solidFill>
                <a:cs typeface="B Nazanin" pitchFamily="2" charset="-78"/>
              </a:rPr>
              <a:t> انفاق </a:t>
            </a:r>
            <a:r>
              <a:rPr lang="fa-IR" sz="1600" b="1" dirty="0">
                <a:cs typeface="B Nazanin" pitchFamily="2" charset="-78"/>
              </a:rPr>
              <a:t>کنید.</a:t>
            </a:r>
            <a:r>
              <a:rPr lang="fa-IR" sz="2800" b="1" dirty="0">
                <a:cs typeface="B Nazanin" pitchFamily="2" charset="-78"/>
              </a:rPr>
              <a:t> </a:t>
            </a:r>
          </a:p>
          <a:p>
            <a:pPr algn="just" rtl="1"/>
            <a:r>
              <a:rPr lang="fa-IR" sz="1200" b="1" dirty="0">
                <a:cs typeface="B Nazanin" pitchFamily="2" charset="-78"/>
              </a:rPr>
              <a:t>(قرآن کریم ، سوره مبارکه آل عمران ، آیه 92)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75477" y="4132765"/>
            <a:ext cx="3657717" cy="706619"/>
            <a:chOff x="2311617" y="4092303"/>
            <a:chExt cx="4225380" cy="706618"/>
          </a:xfrm>
        </p:grpSpPr>
        <p:sp>
          <p:nvSpPr>
            <p:cNvPr id="18" name="Rectangle 17"/>
            <p:cNvSpPr/>
            <p:nvPr/>
          </p:nvSpPr>
          <p:spPr bwMode="auto">
            <a:xfrm>
              <a:off x="2311617" y="4134533"/>
              <a:ext cx="4225380" cy="66438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20574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19097" y="4092303"/>
              <a:ext cx="3429000" cy="646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rtl="1"/>
              <a:r>
                <a:rPr lang="fa-IR" dirty="0">
                  <a:solidFill>
                    <a:schemeClr val="accent5">
                      <a:lumMod val="75000"/>
                    </a:schemeClr>
                  </a:solidFill>
                  <a:cs typeface="B Arabic Style" panose="00000400000000000000" pitchFamily="2" charset="-78"/>
                </a:rPr>
                <a:t>قال الامیر (ع) : اللَّهَ اللَّهَ فِي الْأَيْتَامِ </a:t>
              </a:r>
            </a:p>
            <a:p>
              <a:pPr algn="r" rtl="1"/>
              <a:r>
                <a:rPr lang="fa-IR" dirty="0">
                  <a:solidFill>
                    <a:schemeClr val="accent5">
                      <a:lumMod val="75000"/>
                    </a:schemeClr>
                  </a:solidFill>
                  <a:cs typeface="B Arabic Style" panose="00000400000000000000" pitchFamily="2" charset="-78"/>
                </a:rPr>
                <a:t>فَلَا تُغِبُّوا أَفْوَاهَهُمْ وَ لَا يَضِيعُوا بِحَضْرَتِكُمْ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690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9799" y="91381"/>
            <a:ext cx="6688412" cy="95410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 defTabSz="685766" rtl="1">
              <a:spcBef>
                <a:spcPct val="0"/>
              </a:spcBef>
            </a:pP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گاه‌شمار احیا و اهدای کامپیوترها به نیازمندان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EB38DB-55EB-4F2A-BB1C-50C420A043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ectangle 1"/>
          <p:cNvSpPr/>
          <p:nvPr/>
        </p:nvSpPr>
        <p:spPr bwMode="auto">
          <a:xfrm>
            <a:off x="2209799" y="1371003"/>
            <a:ext cx="6406617" cy="1447801"/>
          </a:xfrm>
          <a:prstGeom prst="rect">
            <a:avLst/>
          </a:prstGeom>
          <a:solidFill>
            <a:srgbClr val="4AB5C4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ctr"/>
            <a:endParaRPr lang="fa-IR"/>
          </a:p>
        </p:txBody>
      </p:sp>
      <p:sp>
        <p:nvSpPr>
          <p:cNvPr id="4" name="TextBox 3"/>
          <p:cNvSpPr txBox="1"/>
          <p:nvPr/>
        </p:nvSpPr>
        <p:spPr>
          <a:xfrm>
            <a:off x="2405077" y="1619046"/>
            <a:ext cx="5927618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>
            <a:spAutoFit/>
          </a:bodyPr>
          <a:lstStyle/>
          <a:p>
            <a:pPr algn="r"/>
            <a:r>
              <a:rPr lang="fa-IR" sz="1600" dirty="0">
                <a:latin typeface="IRANSans" panose="02040503050201020203" pitchFamily="18" charset="-78"/>
                <a:cs typeface="B Nazanin" panose="00000400000000000000" pitchFamily="2" charset="-78"/>
              </a:rPr>
              <a:t>در</a:t>
            </a:r>
            <a:r>
              <a:rPr lang="fa-IR" sz="1600" b="1" dirty="0">
                <a:latin typeface="IRANSans" panose="02040503050201020203" pitchFamily="18" charset="-78"/>
                <a:cs typeface="B Nazanin" panose="00000400000000000000" pitchFamily="2" charset="-78"/>
              </a:rPr>
              <a:t> سال 1399 :</a:t>
            </a:r>
          </a:p>
          <a:p>
            <a:pPr algn="r" rtl="1"/>
            <a:r>
              <a:rPr lang="fa-IR" sz="1600" dirty="0">
                <a:latin typeface="IRANSans" panose="02040503050201020203" pitchFamily="18" charset="-78"/>
                <a:cs typeface="B Nazanin" panose="00000400000000000000" pitchFamily="2" charset="-78"/>
              </a:rPr>
              <a:t>از تعداد 115 کیس و 88 مانیتور مستعمل، 82 دستگاه کامپیوتر (کیس و مونیتور و کیبورد) احیا و به موسسات خیره واگذار شد.</a:t>
            </a:r>
          </a:p>
          <a:p>
            <a:pPr algn="r" rtl="1"/>
            <a:r>
              <a:rPr lang="fa-IR" sz="1600" dirty="0">
                <a:latin typeface="IRANSans" panose="02040503050201020203" pitchFamily="18" charset="-78"/>
                <a:cs typeface="B Nazanin" panose="00000400000000000000" pitchFamily="2" charset="-78"/>
              </a:rPr>
              <a:t>تعداد83 دستگاه لپ تاپ مستعمل نیز تعمیر و بازیابی  و توزیع شده است.</a:t>
            </a:r>
          </a:p>
          <a:p>
            <a:endParaRPr lang="fa-IR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2209799" y="2932900"/>
            <a:ext cx="6406617" cy="2083459"/>
            <a:chOff x="457200" y="3088366"/>
            <a:chExt cx="8153400" cy="1985159"/>
          </a:xfrm>
        </p:grpSpPr>
        <p:sp>
          <p:nvSpPr>
            <p:cNvPr id="6" name="Rectangle 5"/>
            <p:cNvSpPr/>
            <p:nvPr/>
          </p:nvSpPr>
          <p:spPr bwMode="auto">
            <a:xfrm>
              <a:off x="457200" y="3151743"/>
              <a:ext cx="8153400" cy="1858407"/>
            </a:xfrm>
            <a:prstGeom prst="rect">
              <a:avLst/>
            </a:prstGeom>
            <a:solidFill>
              <a:srgbClr val="029676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a-IR">
                <a:solidFill>
                  <a:srgbClr val="029676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94228" y="3088366"/>
              <a:ext cx="7315200" cy="198515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1">
              <a:spAutoFit/>
            </a:bodyPr>
            <a:lstStyle/>
            <a:p>
              <a:pPr algn="r" rtl="1"/>
              <a:endParaRPr lang="fa-IR" sz="1600" b="1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  <a:p>
              <a:pPr algn="r" rtl="1"/>
              <a:r>
                <a:rPr lang="fa-IR" sz="1600" b="1" dirty="0">
                  <a:latin typeface="IRANSans" panose="02040503050201020203" pitchFamily="18" charset="-78"/>
                  <a:cs typeface="B Nazanin" panose="00000400000000000000" pitchFamily="2" charset="-78"/>
                </a:rPr>
                <a:t>در سال 1402 :</a:t>
              </a:r>
            </a:p>
            <a:p>
              <a:pPr algn="r" rtl="1"/>
              <a:r>
                <a:rPr lang="fa-IR" sz="1600" dirty="0">
                  <a:latin typeface="IRANSans" panose="02040503050201020203" pitchFamily="18" charset="-78"/>
                  <a:cs typeface="B Nazanin" panose="00000400000000000000" pitchFamily="2" charset="-78"/>
                </a:rPr>
                <a:t>از تعداد  97 کیس و 123 مانیتور مستعمل، 91 دستگاه کامپیوتر آماده شده که 87 عدد آن به موسسات خیریه واگذار شد. </a:t>
              </a:r>
            </a:p>
            <a:p>
              <a:pPr algn="r" rtl="1"/>
              <a:r>
                <a:rPr lang="fa-IR" sz="1600" dirty="0">
                  <a:latin typeface="IRANSans" panose="02040503050201020203" pitchFamily="18" charset="-78"/>
                  <a:cs typeface="B Nazanin" panose="00000400000000000000" pitchFamily="2" charset="-78"/>
                </a:rPr>
                <a:t>8 دستگاه کامپیوتر </a:t>
              </a:r>
              <a:r>
                <a:rPr lang="en-US" sz="1600" dirty="0">
                  <a:latin typeface="IRANSans" panose="02040503050201020203" pitchFamily="18" charset="-78"/>
                  <a:cs typeface="B Nazanin" panose="00000400000000000000" pitchFamily="2" charset="-78"/>
                </a:rPr>
                <a:t>AIO </a:t>
              </a:r>
              <a:r>
                <a:rPr lang="fa-IR" sz="1600" dirty="0">
                  <a:latin typeface="IRANSans" panose="02040503050201020203" pitchFamily="18" charset="-78"/>
                  <a:cs typeface="B Nazanin" panose="00000400000000000000" pitchFamily="2" charset="-78"/>
                </a:rPr>
                <a:t> اهدایی مپنا بین الملل نیز از طریق خیرین مدرسه ساز تحویل دبیرستان و هنرستان سمیه در منطقه 14 تهران تحویل شده</a:t>
              </a:r>
              <a:r>
                <a:rPr lang="en-US" sz="1600" dirty="0">
                  <a:latin typeface="IRANSans" panose="02040503050201020203" pitchFamily="18" charset="-78"/>
                  <a:cs typeface="B Nazanin" panose="00000400000000000000" pitchFamily="2" charset="-78"/>
                </a:rPr>
                <a:t> </a:t>
              </a:r>
              <a:r>
                <a:rPr lang="fa-IR" sz="1600" dirty="0">
                  <a:latin typeface="IRANSans" panose="02040503050201020203" pitchFamily="18" charset="-78"/>
                  <a:cs typeface="B Nazanin" panose="00000400000000000000" pitchFamily="2" charset="-78"/>
                </a:rPr>
                <a:t>است.</a:t>
              </a:r>
            </a:p>
            <a:p>
              <a:pPr algn="r" rtl="1"/>
              <a:r>
                <a:rPr lang="fa-IR" sz="1600" dirty="0">
                  <a:latin typeface="IRANSans" panose="02040503050201020203" pitchFamily="18" charset="-78"/>
                  <a:cs typeface="B Nazanin" panose="00000400000000000000" pitchFamily="2" charset="-78"/>
                </a:rPr>
                <a:t>تعداد78 دستگاه لب تاب مستعمل نیز تعمیر و بازیابی شده است که در دست توزیع است.</a:t>
              </a:r>
            </a:p>
            <a:p>
              <a:endParaRPr lang="fa-IR" sz="1200" dirty="0"/>
            </a:p>
          </p:txBody>
        </p:sp>
      </p:grp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C54F9C3A-2AD1-4366-8263-3C87635AD2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4" b="4744"/>
          <a:stretch>
            <a:fillRect/>
          </a:stretch>
        </p:blipFill>
        <p:spPr>
          <a:xfrm>
            <a:off x="339138" y="2552700"/>
            <a:ext cx="1556413" cy="1066800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F461BF09-371C-4C1F-AD8C-AA8BACD1B3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r="2185"/>
          <a:stretch>
            <a:fillRect/>
          </a:stretch>
        </p:blipFill>
        <p:spPr>
          <a:xfrm>
            <a:off x="313692" y="3855911"/>
            <a:ext cx="1556413" cy="1048246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CFBD9-0907-499A-9D4B-848690124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8" y="1420582"/>
            <a:ext cx="1568670" cy="95410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8016736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70"/>
            <a:ext cx="9144000" cy="514547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971800" y="697896"/>
            <a:ext cx="4358637" cy="3985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algn="r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600" b="1">
                <a:solidFill>
                  <a:schemeClr val="bg1"/>
                </a:solidFill>
                <a:latin typeface="IRANSans" panose="02040503050201020203" pitchFamily="18" charset="-78"/>
                <a:cs typeface="B Nazanin" panose="00000400000000000000" pitchFamily="2" charset="-78"/>
              </a:defRPr>
            </a:lvl1pPr>
            <a:lvl2pPr marL="807798" indent="-272967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 marL="1080764" indent="-177748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 marL="1436256" indent="-177748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 marL="1793335" indent="-179335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  <a:lvl6pPr marL="2513847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0910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7972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5034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a-IR" sz="2800" dirty="0">
                <a:solidFill>
                  <a:srgbClr val="029676"/>
                </a:solidFill>
              </a:rPr>
              <a:t>ما به حمایت شما نیاز داریم</a:t>
            </a:r>
            <a:endParaRPr lang="en-US" sz="2800" dirty="0">
              <a:solidFill>
                <a:srgbClr val="029676"/>
              </a:solidFill>
            </a:endParaRPr>
          </a:p>
        </p:txBody>
      </p:sp>
      <p:sp>
        <p:nvSpPr>
          <p:cNvPr id="5" name="Inhaltsplatzhalter 4"/>
          <p:cNvSpPr txBox="1">
            <a:spLocks/>
          </p:cNvSpPr>
          <p:nvPr/>
        </p:nvSpPr>
        <p:spPr>
          <a:xfrm>
            <a:off x="4233712" y="2033384"/>
            <a:ext cx="2799647" cy="227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a-IR" sz="1600" b="1" dirty="0">
                <a:latin typeface="IRANSans" panose="02040503050201020203" pitchFamily="18" charset="-78"/>
                <a:cs typeface="B Nazanin" panose="00000400000000000000" pitchFamily="2" charset="-78"/>
              </a:rPr>
              <a:t>با هم میتوانیم تغییری پدید آوریم. </a:t>
            </a:r>
            <a:endParaRPr lang="en-US" sz="1600" dirty="0"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7190969" y="1973376"/>
            <a:ext cx="278943" cy="27696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7190967" y="2639621"/>
            <a:ext cx="278943" cy="27696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7190967" y="3286028"/>
            <a:ext cx="278943" cy="27696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190967" y="3897935"/>
            <a:ext cx="278943" cy="27696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1" name="Inhaltsplatzhalter 4"/>
          <p:cNvSpPr txBox="1">
            <a:spLocks/>
          </p:cNvSpPr>
          <p:nvPr/>
        </p:nvSpPr>
        <p:spPr>
          <a:xfrm>
            <a:off x="2667000" y="2705391"/>
            <a:ext cx="4399847" cy="2562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algn="r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600" b="1">
                <a:solidFill>
                  <a:schemeClr val="bg1"/>
                </a:solidFill>
                <a:latin typeface="IRANSans" panose="02040503050201020203" pitchFamily="18" charset="-78"/>
                <a:cs typeface="B Nazanin" panose="00000400000000000000" pitchFamily="2" charset="-78"/>
              </a:defRPr>
            </a:lvl1pPr>
            <a:lvl2pPr marL="807798" indent="-272967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 marL="1080764" indent="-177748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 marL="1436256" indent="-177748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 marL="1793335" indent="-179335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  <a:lvl6pPr marL="2513847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0910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7972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5034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a-IR" sz="1800" dirty="0"/>
              <a:t>با هم میتوانیم کارهای موثرتری انجام دهیم.</a:t>
            </a:r>
            <a:endParaRPr lang="en-US" sz="1800" dirty="0"/>
          </a:p>
        </p:txBody>
      </p:sp>
      <p:sp>
        <p:nvSpPr>
          <p:cNvPr id="13" name="Inhaltsplatzhalter 4"/>
          <p:cNvSpPr txBox="1">
            <a:spLocks/>
          </p:cNvSpPr>
          <p:nvPr/>
        </p:nvSpPr>
        <p:spPr>
          <a:xfrm>
            <a:off x="2089151" y="3346291"/>
            <a:ext cx="4975958" cy="2562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algn="r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600" b="1">
                <a:solidFill>
                  <a:schemeClr val="bg1"/>
                </a:solidFill>
                <a:latin typeface="IRANSans" panose="02040503050201020203" pitchFamily="18" charset="-78"/>
                <a:cs typeface="B Nazanin" panose="00000400000000000000" pitchFamily="2" charset="-78"/>
              </a:defRPr>
            </a:lvl1pPr>
            <a:lvl2pPr marL="807798" indent="-272967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 marL="1080764" indent="-177748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 marL="1436256" indent="-177748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 marL="1793335" indent="-179335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  <a:lvl6pPr marL="2513847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0910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7972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5034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a-IR" sz="1800" dirty="0"/>
              <a:t>با هم میتوانیم در امر  خیر ماندگار مشارکت کنیم.</a:t>
            </a:r>
            <a:endParaRPr lang="en-US" sz="1800" dirty="0"/>
          </a:p>
        </p:txBody>
      </p:sp>
      <p:sp>
        <p:nvSpPr>
          <p:cNvPr id="14" name="Inhaltsplatzhalter 4"/>
          <p:cNvSpPr txBox="1">
            <a:spLocks/>
          </p:cNvSpPr>
          <p:nvPr/>
        </p:nvSpPr>
        <p:spPr>
          <a:xfrm>
            <a:off x="1293662" y="3940588"/>
            <a:ext cx="5771447" cy="2562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algn="r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600" b="1">
                <a:solidFill>
                  <a:schemeClr val="bg1"/>
                </a:solidFill>
                <a:latin typeface="IRANSans" panose="02040503050201020203" pitchFamily="18" charset="-78"/>
                <a:cs typeface="B Nazanin" panose="00000400000000000000" pitchFamily="2" charset="-78"/>
              </a:defRPr>
            </a:lvl1pPr>
            <a:lvl2pPr marL="807798" indent="-272967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 marL="1080764" indent="-177748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 marL="1436256" indent="-177748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 marL="1793335" indent="-179335" defTabSz="914127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  <a:lvl6pPr marL="2513847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0910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7972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5034" indent="-228532" defTabSz="914127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a-IR" sz="1800" dirty="0"/>
              <a:t>با هم میتوانیم در ساختن آینده درخشان یک انسان یا جامعه سهیم باشیم.</a:t>
            </a:r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C39E92-7BDA-4B29-A4F2-5B213B6DA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1055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487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b="9830"/>
          <a:stretch>
            <a:fillRect/>
          </a:stretch>
        </p:blipFill>
        <p:spPr/>
      </p:pic>
      <p:grpSp>
        <p:nvGrpSpPr>
          <p:cNvPr id="92" name="Group 91"/>
          <p:cNvGrpSpPr/>
          <p:nvPr/>
        </p:nvGrpSpPr>
        <p:grpSpPr>
          <a:xfrm>
            <a:off x="0" y="3259497"/>
            <a:ext cx="9144000" cy="1937482"/>
            <a:chOff x="0" y="2616293"/>
            <a:chExt cx="9144000" cy="2583309"/>
          </a:xfrm>
        </p:grpSpPr>
        <p:sp>
          <p:nvSpPr>
            <p:cNvPr id="93" name="Rectangle 92"/>
            <p:cNvSpPr/>
            <p:nvPr/>
          </p:nvSpPr>
          <p:spPr bwMode="auto">
            <a:xfrm>
              <a:off x="0" y="2932654"/>
              <a:ext cx="9144000" cy="226694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94" name="Isosceles Triangle 93"/>
            <p:cNvSpPr/>
            <p:nvPr/>
          </p:nvSpPr>
          <p:spPr bwMode="auto">
            <a:xfrm>
              <a:off x="4054878" y="2616293"/>
              <a:ext cx="1034244" cy="316361"/>
            </a:xfrm>
            <a:prstGeom prst="triangl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06" name="Text Placeholder 3"/>
          <p:cNvSpPr txBox="1">
            <a:spLocks/>
          </p:cNvSpPr>
          <p:nvPr/>
        </p:nvSpPr>
        <p:spPr>
          <a:xfrm>
            <a:off x="816678" y="4235170"/>
            <a:ext cx="1553679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fa-IR" sz="1200" dirty="0">
                <a:solidFill>
                  <a:schemeClr val="bg1"/>
                </a:solidFill>
                <a:cs typeface="B Nazanin" panose="00000400000000000000" pitchFamily="2" charset="-78"/>
              </a:rPr>
              <a:t>تهران-بلوار میرداماد- نبش خیابان کجور- پلاک 231-ساختمان مپنا</a:t>
            </a:r>
            <a:endParaRPr lang="en-US" sz="12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107" name="Freeform 106"/>
          <p:cNvSpPr>
            <a:spLocks noEditPoints="1"/>
          </p:cNvSpPr>
          <p:nvPr/>
        </p:nvSpPr>
        <p:spPr bwMode="auto">
          <a:xfrm>
            <a:off x="1477664" y="3662437"/>
            <a:ext cx="181810" cy="274368"/>
          </a:xfrm>
          <a:custGeom>
            <a:avLst/>
            <a:gdLst/>
            <a:ahLst/>
            <a:cxnLst>
              <a:cxn ang="0">
                <a:pos x="89" y="0"/>
              </a:cxn>
              <a:cxn ang="0">
                <a:pos x="0" y="89"/>
              </a:cxn>
              <a:cxn ang="0">
                <a:pos x="38" y="188"/>
              </a:cxn>
              <a:cxn ang="0">
                <a:pos x="76" y="249"/>
              </a:cxn>
              <a:cxn ang="0">
                <a:pos x="89" y="269"/>
              </a:cxn>
              <a:cxn ang="0">
                <a:pos x="102" y="249"/>
              </a:cxn>
              <a:cxn ang="0">
                <a:pos x="139" y="188"/>
              </a:cxn>
              <a:cxn ang="0">
                <a:pos x="178" y="89"/>
              </a:cxn>
              <a:cxn ang="0">
                <a:pos x="89" y="0"/>
              </a:cxn>
              <a:cxn ang="0">
                <a:pos x="89" y="135"/>
              </a:cxn>
              <a:cxn ang="0">
                <a:pos x="43" y="89"/>
              </a:cxn>
              <a:cxn ang="0">
                <a:pos x="89" y="43"/>
              </a:cxn>
              <a:cxn ang="0">
                <a:pos x="135" y="89"/>
              </a:cxn>
              <a:cxn ang="0">
                <a:pos x="89" y="135"/>
              </a:cxn>
              <a:cxn ang="0">
                <a:pos x="89" y="135"/>
              </a:cxn>
              <a:cxn ang="0">
                <a:pos x="89" y="135"/>
              </a:cxn>
            </a:cxnLst>
            <a:rect l="0" t="0" r="r" b="b"/>
            <a:pathLst>
              <a:path w="178" h="269">
                <a:moveTo>
                  <a:pt x="89" y="0"/>
                </a:moveTo>
                <a:cubicBezTo>
                  <a:pt x="40" y="0"/>
                  <a:pt x="0" y="40"/>
                  <a:pt x="0" y="89"/>
                </a:cubicBezTo>
                <a:cubicBezTo>
                  <a:pt x="0" y="109"/>
                  <a:pt x="13" y="141"/>
                  <a:pt x="38" y="188"/>
                </a:cubicBezTo>
                <a:cubicBezTo>
                  <a:pt x="57" y="220"/>
                  <a:pt x="75" y="248"/>
                  <a:pt x="76" y="249"/>
                </a:cubicBezTo>
                <a:cubicBezTo>
                  <a:pt x="89" y="269"/>
                  <a:pt x="89" y="269"/>
                  <a:pt x="89" y="269"/>
                </a:cubicBezTo>
                <a:cubicBezTo>
                  <a:pt x="102" y="249"/>
                  <a:pt x="102" y="249"/>
                  <a:pt x="102" y="249"/>
                </a:cubicBezTo>
                <a:cubicBezTo>
                  <a:pt x="103" y="248"/>
                  <a:pt x="121" y="220"/>
                  <a:pt x="139" y="188"/>
                </a:cubicBezTo>
                <a:cubicBezTo>
                  <a:pt x="165" y="141"/>
                  <a:pt x="178" y="109"/>
                  <a:pt x="178" y="89"/>
                </a:cubicBezTo>
                <a:cubicBezTo>
                  <a:pt x="178" y="40"/>
                  <a:pt x="138" y="0"/>
                  <a:pt x="89" y="0"/>
                </a:cubicBezTo>
                <a:close/>
                <a:moveTo>
                  <a:pt x="89" y="135"/>
                </a:moveTo>
                <a:cubicBezTo>
                  <a:pt x="63" y="135"/>
                  <a:pt x="43" y="114"/>
                  <a:pt x="43" y="89"/>
                </a:cubicBezTo>
                <a:cubicBezTo>
                  <a:pt x="43" y="63"/>
                  <a:pt x="63" y="43"/>
                  <a:pt x="89" y="43"/>
                </a:cubicBezTo>
                <a:cubicBezTo>
                  <a:pt x="114" y="43"/>
                  <a:pt x="135" y="63"/>
                  <a:pt x="135" y="89"/>
                </a:cubicBezTo>
                <a:cubicBezTo>
                  <a:pt x="135" y="114"/>
                  <a:pt x="114" y="135"/>
                  <a:pt x="89" y="135"/>
                </a:cubicBezTo>
                <a:close/>
                <a:moveTo>
                  <a:pt x="89" y="135"/>
                </a:moveTo>
                <a:cubicBezTo>
                  <a:pt x="89" y="135"/>
                  <a:pt x="89" y="135"/>
                  <a:pt x="89" y="135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/>
          </a:p>
        </p:txBody>
      </p:sp>
      <p:sp>
        <p:nvSpPr>
          <p:cNvPr id="108" name="Title 2"/>
          <p:cNvSpPr txBox="1">
            <a:spLocks/>
          </p:cNvSpPr>
          <p:nvPr/>
        </p:nvSpPr>
        <p:spPr>
          <a:xfrm>
            <a:off x="873401" y="4027626"/>
            <a:ext cx="1470680" cy="15344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1200" b="1" dirty="0">
                <a:solidFill>
                  <a:schemeClr val="bg1"/>
                </a:solidFill>
              </a:rPr>
              <a:t>مکان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9" name="Text Placeholder 3"/>
          <p:cNvSpPr txBox="1">
            <a:spLocks/>
          </p:cNvSpPr>
          <p:nvPr/>
        </p:nvSpPr>
        <p:spPr>
          <a:xfrm>
            <a:off x="2821620" y="4278664"/>
            <a:ext cx="1470681" cy="15388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021-2315</a:t>
            </a:r>
          </a:p>
        </p:txBody>
      </p:sp>
      <p:sp>
        <p:nvSpPr>
          <p:cNvPr id="110" name="Title 2"/>
          <p:cNvSpPr txBox="1">
            <a:spLocks/>
          </p:cNvSpPr>
          <p:nvPr/>
        </p:nvSpPr>
        <p:spPr>
          <a:xfrm>
            <a:off x="2892386" y="4018769"/>
            <a:ext cx="1470680" cy="15344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1200" b="1" dirty="0">
                <a:solidFill>
                  <a:schemeClr val="bg1"/>
                </a:solidFill>
              </a:rPr>
              <a:t>شماره تماس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1" name="Freeform 110"/>
          <p:cNvSpPr>
            <a:spLocks noEditPoints="1"/>
          </p:cNvSpPr>
          <p:nvPr/>
        </p:nvSpPr>
        <p:spPr bwMode="auto">
          <a:xfrm>
            <a:off x="3556961" y="3664296"/>
            <a:ext cx="239845" cy="270650"/>
          </a:xfrm>
          <a:custGeom>
            <a:avLst/>
            <a:gdLst/>
            <a:ahLst/>
            <a:cxnLst>
              <a:cxn ang="0">
                <a:pos x="256" y="248"/>
              </a:cxn>
              <a:cxn ang="0">
                <a:pos x="247" y="253"/>
              </a:cxn>
              <a:cxn ang="0">
                <a:pos x="242" y="244"/>
              </a:cxn>
              <a:cxn ang="0">
                <a:pos x="236" y="204"/>
              </a:cxn>
              <a:cxn ang="0">
                <a:pos x="214" y="199"/>
              </a:cxn>
              <a:cxn ang="0">
                <a:pos x="171" y="236"/>
              </a:cxn>
              <a:cxn ang="0">
                <a:pos x="127" y="281"/>
              </a:cxn>
              <a:cxn ang="0">
                <a:pos x="68" y="299"/>
              </a:cxn>
              <a:cxn ang="0">
                <a:pos x="62" y="298"/>
              </a:cxn>
              <a:cxn ang="0">
                <a:pos x="12" y="274"/>
              </a:cxn>
              <a:cxn ang="0">
                <a:pos x="16" y="225"/>
              </a:cxn>
              <a:cxn ang="0">
                <a:pos x="9" y="215"/>
              </a:cxn>
              <a:cxn ang="0">
                <a:pos x="12" y="191"/>
              </a:cxn>
              <a:cxn ang="0">
                <a:pos x="60" y="154"/>
              </a:cxn>
              <a:cxn ang="0">
                <a:pos x="71" y="151"/>
              </a:cxn>
              <a:cxn ang="0">
                <a:pos x="84" y="158"/>
              </a:cxn>
              <a:cxn ang="0">
                <a:pos x="102" y="181"/>
              </a:cxn>
              <a:cxn ang="0">
                <a:pos x="150" y="146"/>
              </a:cxn>
              <a:cxn ang="0">
                <a:pos x="184" y="98"/>
              </a:cxn>
              <a:cxn ang="0">
                <a:pos x="161" y="79"/>
              </a:cxn>
              <a:cxn ang="0">
                <a:pos x="158" y="56"/>
              </a:cxn>
              <a:cxn ang="0">
                <a:pos x="194" y="7"/>
              </a:cxn>
              <a:cxn ang="0">
                <a:pos x="208" y="0"/>
              </a:cxn>
              <a:cxn ang="0">
                <a:pos x="218" y="3"/>
              </a:cxn>
              <a:cxn ang="0">
                <a:pos x="246" y="25"/>
              </a:cxn>
              <a:cxn ang="0">
                <a:pos x="246" y="25"/>
              </a:cxn>
              <a:cxn ang="0">
                <a:pos x="247" y="25"/>
              </a:cxn>
              <a:cxn ang="0">
                <a:pos x="247" y="26"/>
              </a:cxn>
              <a:cxn ang="0">
                <a:pos x="247" y="26"/>
              </a:cxn>
              <a:cxn ang="0">
                <a:pos x="248" y="27"/>
              </a:cxn>
              <a:cxn ang="0">
                <a:pos x="248" y="27"/>
              </a:cxn>
              <a:cxn ang="0">
                <a:pos x="249" y="29"/>
              </a:cxn>
              <a:cxn ang="0">
                <a:pos x="249" y="29"/>
              </a:cxn>
              <a:cxn ang="0">
                <a:pos x="181" y="178"/>
              </a:cxn>
              <a:cxn ang="0">
                <a:pos x="49" y="248"/>
              </a:cxn>
              <a:cxn ang="0">
                <a:pos x="49" y="248"/>
              </a:cxn>
              <a:cxn ang="0">
                <a:pos x="34" y="246"/>
              </a:cxn>
              <a:cxn ang="0">
                <a:pos x="34" y="246"/>
              </a:cxn>
              <a:cxn ang="0">
                <a:pos x="33" y="246"/>
              </a:cxn>
              <a:cxn ang="0">
                <a:pos x="32" y="246"/>
              </a:cxn>
              <a:cxn ang="0">
                <a:pos x="32" y="245"/>
              </a:cxn>
              <a:cxn ang="0">
                <a:pos x="31" y="245"/>
              </a:cxn>
              <a:cxn ang="0">
                <a:pos x="31" y="244"/>
              </a:cxn>
              <a:cxn ang="0">
                <a:pos x="30" y="244"/>
              </a:cxn>
              <a:cxn ang="0">
                <a:pos x="30" y="244"/>
              </a:cxn>
              <a:cxn ang="0">
                <a:pos x="26" y="238"/>
              </a:cxn>
              <a:cxn ang="0">
                <a:pos x="24" y="266"/>
              </a:cxn>
              <a:cxn ang="0">
                <a:pos x="120" y="269"/>
              </a:cxn>
              <a:cxn ang="0">
                <a:pos x="159" y="228"/>
              </a:cxn>
              <a:cxn ang="0">
                <a:pos x="212" y="184"/>
              </a:cxn>
              <a:cxn ang="0">
                <a:pos x="247" y="194"/>
              </a:cxn>
              <a:cxn ang="0">
                <a:pos x="256" y="248"/>
              </a:cxn>
              <a:cxn ang="0">
                <a:pos x="256" y="248"/>
              </a:cxn>
              <a:cxn ang="0">
                <a:pos x="256" y="248"/>
              </a:cxn>
            </a:cxnLst>
            <a:rect l="0" t="0" r="r" b="b"/>
            <a:pathLst>
              <a:path w="265" h="299">
                <a:moveTo>
                  <a:pt x="256" y="248"/>
                </a:moveTo>
                <a:cubicBezTo>
                  <a:pt x="255" y="252"/>
                  <a:pt x="251" y="254"/>
                  <a:pt x="247" y="253"/>
                </a:cubicBezTo>
                <a:cubicBezTo>
                  <a:pt x="243" y="252"/>
                  <a:pt x="241" y="248"/>
                  <a:pt x="242" y="244"/>
                </a:cubicBezTo>
                <a:cubicBezTo>
                  <a:pt x="246" y="227"/>
                  <a:pt x="244" y="212"/>
                  <a:pt x="236" y="204"/>
                </a:cubicBezTo>
                <a:cubicBezTo>
                  <a:pt x="231" y="199"/>
                  <a:pt x="224" y="197"/>
                  <a:pt x="214" y="199"/>
                </a:cubicBezTo>
                <a:cubicBezTo>
                  <a:pt x="196" y="202"/>
                  <a:pt x="184" y="218"/>
                  <a:pt x="171" y="236"/>
                </a:cubicBezTo>
                <a:cubicBezTo>
                  <a:pt x="159" y="252"/>
                  <a:pt x="146" y="269"/>
                  <a:pt x="127" y="281"/>
                </a:cubicBezTo>
                <a:cubicBezTo>
                  <a:pt x="109" y="292"/>
                  <a:pt x="88" y="299"/>
                  <a:pt x="68" y="299"/>
                </a:cubicBezTo>
                <a:cubicBezTo>
                  <a:pt x="66" y="299"/>
                  <a:pt x="64" y="299"/>
                  <a:pt x="62" y="298"/>
                </a:cubicBezTo>
                <a:cubicBezTo>
                  <a:pt x="40" y="297"/>
                  <a:pt x="22" y="288"/>
                  <a:pt x="12" y="274"/>
                </a:cubicBezTo>
                <a:cubicBezTo>
                  <a:pt x="0" y="256"/>
                  <a:pt x="7" y="238"/>
                  <a:pt x="16" y="225"/>
                </a:cubicBezTo>
                <a:cubicBezTo>
                  <a:pt x="9" y="215"/>
                  <a:pt x="9" y="215"/>
                  <a:pt x="9" y="215"/>
                </a:cubicBezTo>
                <a:cubicBezTo>
                  <a:pt x="3" y="208"/>
                  <a:pt x="5" y="197"/>
                  <a:pt x="12" y="191"/>
                </a:cubicBezTo>
                <a:cubicBezTo>
                  <a:pt x="60" y="154"/>
                  <a:pt x="60" y="154"/>
                  <a:pt x="60" y="154"/>
                </a:cubicBezTo>
                <a:cubicBezTo>
                  <a:pt x="63" y="152"/>
                  <a:pt x="67" y="151"/>
                  <a:pt x="71" y="151"/>
                </a:cubicBezTo>
                <a:cubicBezTo>
                  <a:pt x="76" y="151"/>
                  <a:pt x="81" y="153"/>
                  <a:pt x="84" y="158"/>
                </a:cubicBezTo>
                <a:cubicBezTo>
                  <a:pt x="102" y="181"/>
                  <a:pt x="102" y="181"/>
                  <a:pt x="102" y="181"/>
                </a:cubicBezTo>
                <a:cubicBezTo>
                  <a:pt x="116" y="175"/>
                  <a:pt x="132" y="164"/>
                  <a:pt x="150" y="146"/>
                </a:cubicBezTo>
                <a:cubicBezTo>
                  <a:pt x="168" y="128"/>
                  <a:pt x="178" y="112"/>
                  <a:pt x="184" y="98"/>
                </a:cubicBezTo>
                <a:cubicBezTo>
                  <a:pt x="161" y="79"/>
                  <a:pt x="161" y="79"/>
                  <a:pt x="161" y="79"/>
                </a:cubicBezTo>
                <a:cubicBezTo>
                  <a:pt x="153" y="74"/>
                  <a:pt x="152" y="63"/>
                  <a:pt x="158" y="56"/>
                </a:cubicBezTo>
                <a:cubicBezTo>
                  <a:pt x="194" y="7"/>
                  <a:pt x="194" y="7"/>
                  <a:pt x="194" y="7"/>
                </a:cubicBezTo>
                <a:cubicBezTo>
                  <a:pt x="197" y="2"/>
                  <a:pt x="202" y="0"/>
                  <a:pt x="208" y="0"/>
                </a:cubicBezTo>
                <a:cubicBezTo>
                  <a:pt x="212" y="0"/>
                  <a:pt x="215" y="1"/>
                  <a:pt x="218" y="3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7" y="25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8"/>
                  <a:pt x="248" y="28"/>
                  <a:pt x="249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1"/>
                  <a:pt x="265" y="93"/>
                  <a:pt x="181" y="178"/>
                </a:cubicBezTo>
                <a:cubicBezTo>
                  <a:pt x="121" y="239"/>
                  <a:pt x="72" y="248"/>
                  <a:pt x="49" y="248"/>
                </a:cubicBezTo>
                <a:cubicBezTo>
                  <a:pt x="49" y="248"/>
                  <a:pt x="49" y="248"/>
                  <a:pt x="49" y="248"/>
                </a:cubicBezTo>
                <a:cubicBezTo>
                  <a:pt x="40" y="248"/>
                  <a:pt x="34" y="246"/>
                  <a:pt x="34" y="246"/>
                </a:cubicBezTo>
                <a:cubicBezTo>
                  <a:pt x="34" y="246"/>
                  <a:pt x="34" y="246"/>
                  <a:pt x="34" y="246"/>
                </a:cubicBezTo>
                <a:cubicBezTo>
                  <a:pt x="33" y="246"/>
                  <a:pt x="33" y="246"/>
                  <a:pt x="33" y="246"/>
                </a:cubicBezTo>
                <a:cubicBezTo>
                  <a:pt x="33" y="246"/>
                  <a:pt x="33" y="246"/>
                  <a:pt x="32" y="246"/>
                </a:cubicBezTo>
                <a:cubicBezTo>
                  <a:pt x="32" y="245"/>
                  <a:pt x="32" y="245"/>
                  <a:pt x="32" y="245"/>
                </a:cubicBezTo>
                <a:cubicBezTo>
                  <a:pt x="31" y="245"/>
                  <a:pt x="31" y="245"/>
                  <a:pt x="31" y="245"/>
                </a:cubicBezTo>
                <a:cubicBezTo>
                  <a:pt x="31" y="245"/>
                  <a:pt x="31" y="244"/>
                  <a:pt x="31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26" y="238"/>
                  <a:pt x="26" y="238"/>
                  <a:pt x="26" y="238"/>
                </a:cubicBezTo>
                <a:cubicBezTo>
                  <a:pt x="21" y="245"/>
                  <a:pt x="17" y="256"/>
                  <a:pt x="24" y="266"/>
                </a:cubicBezTo>
                <a:cubicBezTo>
                  <a:pt x="38" y="286"/>
                  <a:pt x="82" y="292"/>
                  <a:pt x="120" y="269"/>
                </a:cubicBezTo>
                <a:cubicBezTo>
                  <a:pt x="136" y="258"/>
                  <a:pt x="148" y="243"/>
                  <a:pt x="159" y="228"/>
                </a:cubicBezTo>
                <a:cubicBezTo>
                  <a:pt x="174" y="208"/>
                  <a:pt x="188" y="189"/>
                  <a:pt x="212" y="184"/>
                </a:cubicBezTo>
                <a:cubicBezTo>
                  <a:pt x="226" y="182"/>
                  <a:pt x="238" y="185"/>
                  <a:pt x="247" y="194"/>
                </a:cubicBezTo>
                <a:cubicBezTo>
                  <a:pt x="258" y="206"/>
                  <a:pt x="261" y="226"/>
                  <a:pt x="256" y="248"/>
                </a:cubicBezTo>
                <a:close/>
                <a:moveTo>
                  <a:pt x="256" y="248"/>
                </a:moveTo>
                <a:cubicBezTo>
                  <a:pt x="256" y="248"/>
                  <a:pt x="256" y="248"/>
                  <a:pt x="256" y="248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/>
          </a:p>
        </p:txBody>
      </p:sp>
      <p:sp>
        <p:nvSpPr>
          <p:cNvPr id="113" name="Title 2"/>
          <p:cNvSpPr txBox="1">
            <a:spLocks/>
          </p:cNvSpPr>
          <p:nvPr/>
        </p:nvSpPr>
        <p:spPr>
          <a:xfrm>
            <a:off x="4848336" y="3997348"/>
            <a:ext cx="1470680" cy="15344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1200" b="1" dirty="0">
                <a:solidFill>
                  <a:schemeClr val="bg1"/>
                </a:solidFill>
              </a:rPr>
              <a:t>ایمیل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4" name="Freeform 143"/>
          <p:cNvSpPr>
            <a:spLocks noEditPoints="1"/>
          </p:cNvSpPr>
          <p:nvPr/>
        </p:nvSpPr>
        <p:spPr bwMode="auto">
          <a:xfrm>
            <a:off x="5456151" y="3738809"/>
            <a:ext cx="255051" cy="150114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15" y="0"/>
              </a:cxn>
              <a:cxn ang="0">
                <a:pos x="0" y="16"/>
              </a:cxn>
              <a:cxn ang="0">
                <a:pos x="0" y="65"/>
              </a:cxn>
              <a:cxn ang="0">
                <a:pos x="15" y="81"/>
              </a:cxn>
              <a:cxn ang="0">
                <a:pos x="107" y="81"/>
              </a:cxn>
              <a:cxn ang="0">
                <a:pos x="123" y="65"/>
              </a:cxn>
              <a:cxn ang="0">
                <a:pos x="123" y="16"/>
              </a:cxn>
              <a:cxn ang="0">
                <a:pos x="107" y="0"/>
              </a:cxn>
              <a:cxn ang="0">
                <a:pos x="8" y="20"/>
              </a:cxn>
              <a:cxn ang="0">
                <a:pos x="34" y="41"/>
              </a:cxn>
              <a:cxn ang="0">
                <a:pos x="8" y="61"/>
              </a:cxn>
              <a:cxn ang="0">
                <a:pos x="8" y="20"/>
              </a:cxn>
              <a:cxn ang="0">
                <a:pos x="115" y="65"/>
              </a:cxn>
              <a:cxn ang="0">
                <a:pos x="107" y="73"/>
              </a:cxn>
              <a:cxn ang="0">
                <a:pos x="15" y="73"/>
              </a:cxn>
              <a:cxn ang="0">
                <a:pos x="8" y="65"/>
              </a:cxn>
              <a:cxn ang="0">
                <a:pos x="38" y="43"/>
              </a:cxn>
              <a:cxn ang="0">
                <a:pos x="54" y="56"/>
              </a:cxn>
              <a:cxn ang="0">
                <a:pos x="61" y="58"/>
              </a:cxn>
              <a:cxn ang="0">
                <a:pos x="68" y="56"/>
              </a:cxn>
              <a:cxn ang="0">
                <a:pos x="85" y="43"/>
              </a:cxn>
              <a:cxn ang="0">
                <a:pos x="115" y="65"/>
              </a:cxn>
              <a:cxn ang="0">
                <a:pos x="115" y="61"/>
              </a:cxn>
              <a:cxn ang="0">
                <a:pos x="88" y="41"/>
              </a:cxn>
              <a:cxn ang="0">
                <a:pos x="115" y="20"/>
              </a:cxn>
              <a:cxn ang="0">
                <a:pos x="115" y="61"/>
              </a:cxn>
              <a:cxn ang="0">
                <a:pos x="66" y="52"/>
              </a:cxn>
              <a:cxn ang="0">
                <a:pos x="61" y="54"/>
              </a:cxn>
              <a:cxn ang="0">
                <a:pos x="57" y="52"/>
              </a:cxn>
              <a:cxn ang="0">
                <a:pos x="41" y="41"/>
              </a:cxn>
              <a:cxn ang="0">
                <a:pos x="38" y="38"/>
              </a:cxn>
              <a:cxn ang="0">
                <a:pos x="8" y="16"/>
              </a:cxn>
              <a:cxn ang="0">
                <a:pos x="15" y="8"/>
              </a:cxn>
              <a:cxn ang="0">
                <a:pos x="107" y="8"/>
              </a:cxn>
              <a:cxn ang="0">
                <a:pos x="115" y="16"/>
              </a:cxn>
              <a:cxn ang="0">
                <a:pos x="66" y="52"/>
              </a:cxn>
              <a:cxn ang="0">
                <a:pos x="66" y="52"/>
              </a:cxn>
              <a:cxn ang="0">
                <a:pos x="66" y="52"/>
              </a:cxn>
            </a:cxnLst>
            <a:rect l="0" t="0" r="r" b="b"/>
            <a:pathLst>
              <a:path w="123" h="81">
                <a:moveTo>
                  <a:pt x="107" y="0"/>
                </a:move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74"/>
                  <a:pt x="7" y="81"/>
                  <a:pt x="15" y="81"/>
                </a:cubicBezTo>
                <a:cubicBezTo>
                  <a:pt x="107" y="81"/>
                  <a:pt x="107" y="81"/>
                  <a:pt x="107" y="81"/>
                </a:cubicBezTo>
                <a:cubicBezTo>
                  <a:pt x="116" y="81"/>
                  <a:pt x="123" y="74"/>
                  <a:pt x="123" y="65"/>
                </a:cubicBezTo>
                <a:cubicBezTo>
                  <a:pt x="123" y="16"/>
                  <a:pt x="123" y="16"/>
                  <a:pt x="123" y="16"/>
                </a:cubicBezTo>
                <a:cubicBezTo>
                  <a:pt x="123" y="7"/>
                  <a:pt x="116" y="0"/>
                  <a:pt x="107" y="0"/>
                </a:cubicBezTo>
                <a:close/>
                <a:moveTo>
                  <a:pt x="8" y="20"/>
                </a:moveTo>
                <a:cubicBezTo>
                  <a:pt x="34" y="41"/>
                  <a:pt x="34" y="41"/>
                  <a:pt x="34" y="41"/>
                </a:cubicBezTo>
                <a:cubicBezTo>
                  <a:pt x="8" y="61"/>
                  <a:pt x="8" y="61"/>
                  <a:pt x="8" y="61"/>
                </a:cubicBezTo>
                <a:lnTo>
                  <a:pt x="8" y="20"/>
                </a:lnTo>
                <a:close/>
                <a:moveTo>
                  <a:pt x="115" y="65"/>
                </a:moveTo>
                <a:cubicBezTo>
                  <a:pt x="115" y="70"/>
                  <a:pt x="112" y="73"/>
                  <a:pt x="107" y="73"/>
                </a:cubicBezTo>
                <a:cubicBezTo>
                  <a:pt x="15" y="73"/>
                  <a:pt x="15" y="73"/>
                  <a:pt x="15" y="73"/>
                </a:cubicBezTo>
                <a:cubicBezTo>
                  <a:pt x="11" y="73"/>
                  <a:pt x="8" y="70"/>
                  <a:pt x="8" y="65"/>
                </a:cubicBezTo>
                <a:cubicBezTo>
                  <a:pt x="38" y="43"/>
                  <a:pt x="38" y="43"/>
                  <a:pt x="38" y="43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7"/>
                  <a:pt x="59" y="58"/>
                  <a:pt x="61" y="58"/>
                </a:cubicBezTo>
                <a:cubicBezTo>
                  <a:pt x="64" y="58"/>
                  <a:pt x="66" y="57"/>
                  <a:pt x="68" y="56"/>
                </a:cubicBezTo>
                <a:cubicBezTo>
                  <a:pt x="85" y="43"/>
                  <a:pt x="85" y="43"/>
                  <a:pt x="85" y="43"/>
                </a:cubicBezTo>
                <a:lnTo>
                  <a:pt x="115" y="65"/>
                </a:lnTo>
                <a:close/>
                <a:moveTo>
                  <a:pt x="115" y="61"/>
                </a:moveTo>
                <a:cubicBezTo>
                  <a:pt x="88" y="41"/>
                  <a:pt x="88" y="41"/>
                  <a:pt x="88" y="41"/>
                </a:cubicBezTo>
                <a:cubicBezTo>
                  <a:pt x="115" y="20"/>
                  <a:pt x="115" y="20"/>
                  <a:pt x="115" y="20"/>
                </a:cubicBezTo>
                <a:lnTo>
                  <a:pt x="115" y="61"/>
                </a:lnTo>
                <a:close/>
                <a:moveTo>
                  <a:pt x="66" y="52"/>
                </a:moveTo>
                <a:cubicBezTo>
                  <a:pt x="65" y="53"/>
                  <a:pt x="63" y="54"/>
                  <a:pt x="61" y="54"/>
                </a:cubicBezTo>
                <a:cubicBezTo>
                  <a:pt x="60" y="54"/>
                  <a:pt x="58" y="53"/>
                  <a:pt x="57" y="52"/>
                </a:cubicBezTo>
                <a:cubicBezTo>
                  <a:pt x="41" y="41"/>
                  <a:pt x="41" y="41"/>
                  <a:pt x="41" y="41"/>
                </a:cubicBezTo>
                <a:cubicBezTo>
                  <a:pt x="38" y="38"/>
                  <a:pt x="38" y="38"/>
                  <a:pt x="38" y="3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1"/>
                  <a:pt x="11" y="8"/>
                  <a:pt x="15" y="8"/>
                </a:cubicBezTo>
                <a:cubicBezTo>
                  <a:pt x="107" y="8"/>
                  <a:pt x="107" y="8"/>
                  <a:pt x="107" y="8"/>
                </a:cubicBezTo>
                <a:cubicBezTo>
                  <a:pt x="112" y="8"/>
                  <a:pt x="115" y="11"/>
                  <a:pt x="115" y="16"/>
                </a:cubicBezTo>
                <a:lnTo>
                  <a:pt x="66" y="52"/>
                </a:lnTo>
                <a:close/>
                <a:moveTo>
                  <a:pt x="66" y="52"/>
                </a:moveTo>
                <a:cubicBezTo>
                  <a:pt x="66" y="52"/>
                  <a:pt x="66" y="52"/>
                  <a:pt x="66" y="52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5" name="Text Placeholder 3"/>
          <p:cNvSpPr txBox="1">
            <a:spLocks/>
          </p:cNvSpPr>
          <p:nvPr/>
        </p:nvSpPr>
        <p:spPr>
          <a:xfrm>
            <a:off x="6642546" y="4328387"/>
            <a:ext cx="1470681" cy="16927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z="1100" dirty="0">
                <a:solidFill>
                  <a:schemeClr val="bg1"/>
                </a:solidFill>
              </a:rPr>
              <a:t>/https://.tarhenfagh.ir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6" name="Title 2"/>
          <p:cNvSpPr txBox="1">
            <a:spLocks/>
          </p:cNvSpPr>
          <p:nvPr/>
        </p:nvSpPr>
        <p:spPr>
          <a:xfrm>
            <a:off x="6642547" y="4022307"/>
            <a:ext cx="1470680" cy="15344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1200" b="1" dirty="0">
                <a:solidFill>
                  <a:schemeClr val="bg1"/>
                </a:solidFill>
              </a:rPr>
              <a:t>سایت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7239000" y="3684287"/>
            <a:ext cx="239114" cy="239114"/>
            <a:chOff x="3721100" y="6330951"/>
            <a:chExt cx="530225" cy="530225"/>
          </a:xfrm>
          <a:solidFill>
            <a:schemeClr val="bg1"/>
          </a:solidFill>
        </p:grpSpPr>
        <p:sp>
          <p:nvSpPr>
            <p:cNvPr id="118" name="Freeform 117"/>
            <p:cNvSpPr>
              <a:spLocks noEditPoints="1"/>
            </p:cNvSpPr>
            <p:nvPr/>
          </p:nvSpPr>
          <p:spPr bwMode="auto">
            <a:xfrm>
              <a:off x="3959225" y="6383338"/>
              <a:ext cx="292100" cy="469900"/>
            </a:xfrm>
            <a:custGeom>
              <a:avLst/>
              <a:gdLst/>
              <a:ahLst/>
              <a:cxnLst>
                <a:cxn ang="0">
                  <a:pos x="126" y="33"/>
                </a:cxn>
                <a:cxn ang="0">
                  <a:pos x="122" y="34"/>
                </a:cxn>
                <a:cxn ang="0">
                  <a:pos x="101" y="36"/>
                </a:cxn>
                <a:cxn ang="0">
                  <a:pos x="95" y="46"/>
                </a:cxn>
                <a:cxn ang="0">
                  <a:pos x="90" y="44"/>
                </a:cxn>
                <a:cxn ang="0">
                  <a:pos x="73" y="29"/>
                </a:cxn>
                <a:cxn ang="0">
                  <a:pos x="70" y="21"/>
                </a:cxn>
                <a:cxn ang="0">
                  <a:pos x="67" y="12"/>
                </a:cxn>
                <a:cxn ang="0">
                  <a:pos x="56" y="2"/>
                </a:cxn>
                <a:cxn ang="0">
                  <a:pos x="43" y="0"/>
                </a:cxn>
                <a:cxn ang="0">
                  <a:pos x="43" y="6"/>
                </a:cxn>
                <a:cxn ang="0">
                  <a:pos x="56" y="18"/>
                </a:cxn>
                <a:cxn ang="0">
                  <a:pos x="62" y="25"/>
                </a:cxn>
                <a:cxn ang="0">
                  <a:pos x="55" y="29"/>
                </a:cxn>
                <a:cxn ang="0">
                  <a:pos x="49" y="27"/>
                </a:cxn>
                <a:cxn ang="0">
                  <a:pos x="41" y="24"/>
                </a:cxn>
                <a:cxn ang="0">
                  <a:pos x="41" y="17"/>
                </a:cxn>
                <a:cxn ang="0">
                  <a:pos x="30" y="12"/>
                </a:cxn>
                <a:cxn ang="0">
                  <a:pos x="27" y="28"/>
                </a:cxn>
                <a:cxn ang="0">
                  <a:pos x="15" y="31"/>
                </a:cxn>
                <a:cxn ang="0">
                  <a:pos x="17" y="40"/>
                </a:cxn>
                <a:cxn ang="0">
                  <a:pos x="31" y="42"/>
                </a:cxn>
                <a:cxn ang="0">
                  <a:pos x="34" y="28"/>
                </a:cxn>
                <a:cxn ang="0">
                  <a:pos x="45" y="30"/>
                </a:cxn>
                <a:cxn ang="0">
                  <a:pos x="51" y="33"/>
                </a:cxn>
                <a:cxn ang="0">
                  <a:pos x="60" y="33"/>
                </a:cxn>
                <a:cxn ang="0">
                  <a:pos x="66" y="45"/>
                </a:cxn>
                <a:cxn ang="0">
                  <a:pos x="82" y="62"/>
                </a:cxn>
                <a:cxn ang="0">
                  <a:pos x="81" y="68"/>
                </a:cxn>
                <a:cxn ang="0">
                  <a:pos x="68" y="66"/>
                </a:cxn>
                <a:cxn ang="0">
                  <a:pos x="45" y="78"/>
                </a:cxn>
                <a:cxn ang="0">
                  <a:pos x="29" y="97"/>
                </a:cxn>
                <a:cxn ang="0">
                  <a:pos x="27" y="106"/>
                </a:cxn>
                <a:cxn ang="0">
                  <a:pos x="21" y="106"/>
                </a:cxn>
                <a:cxn ang="0">
                  <a:pos x="11" y="101"/>
                </a:cxn>
                <a:cxn ang="0">
                  <a:pos x="0" y="106"/>
                </a:cxn>
                <a:cxn ang="0">
                  <a:pos x="3" y="117"/>
                </a:cxn>
                <a:cxn ang="0">
                  <a:pos x="7" y="112"/>
                </a:cxn>
                <a:cxn ang="0">
                  <a:pos x="15" y="111"/>
                </a:cxn>
                <a:cxn ang="0">
                  <a:pos x="15" y="121"/>
                </a:cxn>
                <a:cxn ang="0">
                  <a:pos x="21" y="123"/>
                </a:cxn>
                <a:cxn ang="0">
                  <a:pos x="28" y="131"/>
                </a:cxn>
                <a:cxn ang="0">
                  <a:pos x="39" y="128"/>
                </a:cxn>
                <a:cxn ang="0">
                  <a:pos x="51" y="130"/>
                </a:cxn>
                <a:cxn ang="0">
                  <a:pos x="66" y="134"/>
                </a:cxn>
                <a:cxn ang="0">
                  <a:pos x="73" y="134"/>
                </a:cxn>
                <a:cxn ang="0">
                  <a:pos x="85" y="148"/>
                </a:cxn>
                <a:cxn ang="0">
                  <a:pos x="109" y="162"/>
                </a:cxn>
                <a:cxn ang="0">
                  <a:pos x="93" y="191"/>
                </a:cxn>
                <a:cxn ang="0">
                  <a:pos x="77" y="199"/>
                </a:cxn>
                <a:cxn ang="0">
                  <a:pos x="71" y="215"/>
                </a:cxn>
                <a:cxn ang="0">
                  <a:pos x="48" y="231"/>
                </a:cxn>
                <a:cxn ang="0">
                  <a:pos x="45" y="240"/>
                </a:cxn>
                <a:cxn ang="0">
                  <a:pos x="149" y="108"/>
                </a:cxn>
                <a:cxn ang="0">
                  <a:pos x="126" y="33"/>
                </a:cxn>
                <a:cxn ang="0">
                  <a:pos x="126" y="33"/>
                </a:cxn>
                <a:cxn ang="0">
                  <a:pos x="126" y="33"/>
                </a:cxn>
              </a:cxnLst>
              <a:rect l="0" t="0" r="r" b="b"/>
              <a:pathLst>
                <a:path w="149" h="240">
                  <a:moveTo>
                    <a:pt x="126" y="33"/>
                  </a:moveTo>
                  <a:cubicBezTo>
                    <a:pt x="122" y="34"/>
                    <a:pt x="122" y="34"/>
                    <a:pt x="122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109" y="162"/>
                    <a:pt x="109" y="162"/>
                    <a:pt x="109" y="162"/>
                  </a:cubicBezTo>
                  <a:cubicBezTo>
                    <a:pt x="93" y="191"/>
                    <a:pt x="93" y="191"/>
                    <a:pt x="93" y="191"/>
                  </a:cubicBezTo>
                  <a:cubicBezTo>
                    <a:pt x="77" y="199"/>
                    <a:pt x="77" y="199"/>
                    <a:pt x="77" y="199"/>
                  </a:cubicBezTo>
                  <a:cubicBezTo>
                    <a:pt x="71" y="215"/>
                    <a:pt x="71" y="215"/>
                    <a:pt x="71" y="215"/>
                  </a:cubicBezTo>
                  <a:cubicBezTo>
                    <a:pt x="48" y="231"/>
                    <a:pt x="48" y="231"/>
                    <a:pt x="48" y="231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105" y="226"/>
                    <a:pt x="149" y="172"/>
                    <a:pt x="149" y="108"/>
                  </a:cubicBezTo>
                  <a:cubicBezTo>
                    <a:pt x="149" y="80"/>
                    <a:pt x="141" y="54"/>
                    <a:pt x="126" y="33"/>
                  </a:cubicBezTo>
                  <a:close/>
                  <a:moveTo>
                    <a:pt x="126" y="33"/>
                  </a:moveTo>
                  <a:cubicBezTo>
                    <a:pt x="126" y="33"/>
                    <a:pt x="126" y="33"/>
                    <a:pt x="126" y="3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/>
            </a:p>
          </p:txBody>
        </p:sp>
        <p:sp>
          <p:nvSpPr>
            <p:cNvPr id="119" name="Freeform 118"/>
            <p:cNvSpPr>
              <a:spLocks noEditPoints="1"/>
            </p:cNvSpPr>
            <p:nvPr/>
          </p:nvSpPr>
          <p:spPr bwMode="auto">
            <a:xfrm>
              <a:off x="3721100" y="6457951"/>
              <a:ext cx="307975" cy="403225"/>
            </a:xfrm>
            <a:custGeom>
              <a:avLst/>
              <a:gdLst/>
              <a:ahLst/>
              <a:cxnLst>
                <a:cxn ang="0">
                  <a:pos x="151" y="141"/>
                </a:cxn>
                <a:cxn ang="0">
                  <a:pos x="141" y="123"/>
                </a:cxn>
                <a:cxn ang="0">
                  <a:pos x="150" y="104"/>
                </a:cxn>
                <a:cxn ang="0">
                  <a:pos x="141" y="101"/>
                </a:cxn>
                <a:cxn ang="0">
                  <a:pos x="131" y="91"/>
                </a:cxn>
                <a:cxn ang="0">
                  <a:pos x="109" y="86"/>
                </a:cxn>
                <a:cxn ang="0">
                  <a:pos x="101" y="70"/>
                </a:cxn>
                <a:cxn ang="0">
                  <a:pos x="101" y="80"/>
                </a:cxn>
                <a:cxn ang="0">
                  <a:pos x="98" y="80"/>
                </a:cxn>
                <a:cxn ang="0">
                  <a:pos x="78" y="53"/>
                </a:cxn>
                <a:cxn ang="0">
                  <a:pos x="78" y="31"/>
                </a:cxn>
                <a:cxn ang="0">
                  <a:pos x="64" y="8"/>
                </a:cxn>
                <a:cxn ang="0">
                  <a:pos x="42" y="12"/>
                </a:cxn>
                <a:cxn ang="0">
                  <a:pos x="26" y="12"/>
                </a:cxn>
                <a:cxn ang="0">
                  <a:pos x="19" y="7"/>
                </a:cxn>
                <a:cxn ang="0">
                  <a:pos x="28" y="0"/>
                </a:cxn>
                <a:cxn ang="0">
                  <a:pos x="19" y="2"/>
                </a:cxn>
                <a:cxn ang="0">
                  <a:pos x="0" y="70"/>
                </a:cxn>
                <a:cxn ang="0">
                  <a:pos x="136" y="206"/>
                </a:cxn>
                <a:cxn ang="0">
                  <a:pos x="153" y="205"/>
                </a:cxn>
                <a:cxn ang="0">
                  <a:pos x="151" y="188"/>
                </a:cxn>
                <a:cxn ang="0">
                  <a:pos x="157" y="163"/>
                </a:cxn>
                <a:cxn ang="0">
                  <a:pos x="151" y="141"/>
                </a:cxn>
                <a:cxn ang="0">
                  <a:pos x="151" y="141"/>
                </a:cxn>
                <a:cxn ang="0">
                  <a:pos x="151" y="141"/>
                </a:cxn>
              </a:cxnLst>
              <a:rect l="0" t="0" r="r" b="b"/>
              <a:pathLst>
                <a:path w="157" h="206">
                  <a:moveTo>
                    <a:pt x="151" y="141"/>
                  </a:moveTo>
                  <a:cubicBezTo>
                    <a:pt x="141" y="123"/>
                    <a:pt x="141" y="123"/>
                    <a:pt x="141" y="123"/>
                  </a:cubicBezTo>
                  <a:cubicBezTo>
                    <a:pt x="150" y="104"/>
                    <a:pt x="150" y="104"/>
                    <a:pt x="150" y="104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09" y="86"/>
                    <a:pt x="109" y="86"/>
                    <a:pt x="109" y="86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7" y="22"/>
                    <a:pt x="0" y="45"/>
                    <a:pt x="0" y="70"/>
                  </a:cubicBezTo>
                  <a:cubicBezTo>
                    <a:pt x="0" y="145"/>
                    <a:pt x="61" y="206"/>
                    <a:pt x="136" y="206"/>
                  </a:cubicBezTo>
                  <a:cubicBezTo>
                    <a:pt x="141" y="206"/>
                    <a:pt x="147" y="205"/>
                    <a:pt x="153" y="205"/>
                  </a:cubicBezTo>
                  <a:cubicBezTo>
                    <a:pt x="151" y="188"/>
                    <a:pt x="151" y="188"/>
                    <a:pt x="151" y="188"/>
                  </a:cubicBezTo>
                  <a:cubicBezTo>
                    <a:pt x="151" y="188"/>
                    <a:pt x="157" y="164"/>
                    <a:pt x="157" y="163"/>
                  </a:cubicBezTo>
                  <a:cubicBezTo>
                    <a:pt x="157" y="162"/>
                    <a:pt x="151" y="141"/>
                    <a:pt x="151" y="141"/>
                  </a:cubicBezTo>
                  <a:close/>
                  <a:moveTo>
                    <a:pt x="151" y="141"/>
                  </a:moveTo>
                  <a:cubicBezTo>
                    <a:pt x="151" y="141"/>
                    <a:pt x="151" y="141"/>
                    <a:pt x="151" y="14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/>
            </a:p>
          </p:txBody>
        </p:sp>
        <p:sp>
          <p:nvSpPr>
            <p:cNvPr id="120" name="Freeform 119"/>
            <p:cNvSpPr>
              <a:spLocks noEditPoints="1"/>
            </p:cNvSpPr>
            <p:nvPr/>
          </p:nvSpPr>
          <p:spPr bwMode="auto">
            <a:xfrm>
              <a:off x="3781425" y="6330951"/>
              <a:ext cx="317500" cy="95250"/>
            </a:xfrm>
            <a:custGeom>
              <a:avLst/>
              <a:gdLst/>
              <a:ahLst/>
              <a:cxnLst>
                <a:cxn ang="0">
                  <a:pos x="19" y="43"/>
                </a:cxn>
                <a:cxn ang="0">
                  <a:pos x="44" y="40"/>
                </a:cxn>
                <a:cxn ang="0">
                  <a:pos x="55" y="34"/>
                </a:cxn>
                <a:cxn ang="0">
                  <a:pos x="67" y="37"/>
                </a:cxn>
                <a:cxn ang="0">
                  <a:pos x="87" y="36"/>
                </a:cxn>
                <a:cxn ang="0">
                  <a:pos x="94" y="26"/>
                </a:cxn>
                <a:cxn ang="0">
                  <a:pos x="104" y="27"/>
                </a:cxn>
                <a:cxn ang="0">
                  <a:pos x="128" y="25"/>
                </a:cxn>
                <a:cxn ang="0">
                  <a:pos x="135" y="18"/>
                </a:cxn>
                <a:cxn ang="0">
                  <a:pos x="144" y="11"/>
                </a:cxn>
                <a:cxn ang="0">
                  <a:pos x="157" y="13"/>
                </a:cxn>
                <a:cxn ang="0">
                  <a:pos x="162" y="13"/>
                </a:cxn>
                <a:cxn ang="0">
                  <a:pos x="105" y="0"/>
                </a:cxn>
                <a:cxn ang="0">
                  <a:pos x="0" y="49"/>
                </a:cxn>
                <a:cxn ang="0">
                  <a:pos x="0" y="49"/>
                </a:cxn>
                <a:cxn ang="0">
                  <a:pos x="19" y="43"/>
                </a:cxn>
                <a:cxn ang="0">
                  <a:pos x="110" y="13"/>
                </a:cxn>
                <a:cxn ang="0">
                  <a:pos x="124" y="5"/>
                </a:cxn>
                <a:cxn ang="0">
                  <a:pos x="133" y="11"/>
                </a:cxn>
                <a:cxn ang="0">
                  <a:pos x="120" y="20"/>
                </a:cxn>
                <a:cxn ang="0">
                  <a:pos x="108" y="22"/>
                </a:cxn>
                <a:cxn ang="0">
                  <a:pos x="102" y="18"/>
                </a:cxn>
                <a:cxn ang="0">
                  <a:pos x="110" y="13"/>
                </a:cxn>
                <a:cxn ang="0">
                  <a:pos x="69" y="14"/>
                </a:cxn>
                <a:cxn ang="0">
                  <a:pos x="75" y="17"/>
                </a:cxn>
                <a:cxn ang="0">
                  <a:pos x="83" y="14"/>
                </a:cxn>
                <a:cxn ang="0">
                  <a:pos x="88" y="22"/>
                </a:cxn>
                <a:cxn ang="0">
                  <a:pos x="69" y="27"/>
                </a:cxn>
                <a:cxn ang="0">
                  <a:pos x="60" y="21"/>
                </a:cxn>
                <a:cxn ang="0">
                  <a:pos x="69" y="14"/>
                </a:cxn>
                <a:cxn ang="0">
                  <a:pos x="69" y="14"/>
                </a:cxn>
                <a:cxn ang="0">
                  <a:pos x="69" y="14"/>
                </a:cxn>
              </a:cxnLst>
              <a:rect l="0" t="0" r="r" b="b"/>
              <a:pathLst>
                <a:path w="162" h="49">
                  <a:moveTo>
                    <a:pt x="19" y="43"/>
                  </a:moveTo>
                  <a:cubicBezTo>
                    <a:pt x="44" y="40"/>
                    <a:pt x="44" y="40"/>
                    <a:pt x="44" y="40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45" y="4"/>
                    <a:pt x="125" y="0"/>
                    <a:pt x="105" y="0"/>
                  </a:cubicBezTo>
                  <a:cubicBezTo>
                    <a:pt x="63" y="0"/>
                    <a:pt x="25" y="1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19" y="43"/>
                  </a:lnTo>
                  <a:close/>
                  <a:moveTo>
                    <a:pt x="110" y="13"/>
                  </a:moveTo>
                  <a:cubicBezTo>
                    <a:pt x="124" y="5"/>
                    <a:pt x="124" y="5"/>
                    <a:pt x="124" y="5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2" y="18"/>
                    <a:pt x="102" y="18"/>
                    <a:pt x="102" y="18"/>
                  </a:cubicBezTo>
                  <a:lnTo>
                    <a:pt x="110" y="13"/>
                  </a:lnTo>
                  <a:close/>
                  <a:moveTo>
                    <a:pt x="69" y="14"/>
                  </a:moveTo>
                  <a:cubicBezTo>
                    <a:pt x="75" y="17"/>
                    <a:pt x="75" y="17"/>
                    <a:pt x="75" y="17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9" y="16"/>
                    <a:pt x="69" y="14"/>
                  </a:cubicBezTo>
                  <a:close/>
                  <a:moveTo>
                    <a:pt x="69" y="14"/>
                  </a:moveTo>
                  <a:cubicBezTo>
                    <a:pt x="69" y="14"/>
                    <a:pt x="69" y="14"/>
                    <a:pt x="69" y="1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 dirty="0"/>
            </a:p>
          </p:txBody>
        </p:sp>
      </p:grpSp>
      <p:sp>
        <p:nvSpPr>
          <p:cNvPr id="122" name="Freeform 121"/>
          <p:cNvSpPr>
            <a:spLocks noEditPoints="1"/>
          </p:cNvSpPr>
          <p:nvPr/>
        </p:nvSpPr>
        <p:spPr bwMode="auto">
          <a:xfrm>
            <a:off x="6582511" y="1321609"/>
            <a:ext cx="350798" cy="529386"/>
          </a:xfrm>
          <a:custGeom>
            <a:avLst/>
            <a:gdLst/>
            <a:ahLst/>
            <a:cxnLst>
              <a:cxn ang="0">
                <a:pos x="89" y="0"/>
              </a:cxn>
              <a:cxn ang="0">
                <a:pos x="0" y="89"/>
              </a:cxn>
              <a:cxn ang="0">
                <a:pos x="38" y="188"/>
              </a:cxn>
              <a:cxn ang="0">
                <a:pos x="76" y="249"/>
              </a:cxn>
              <a:cxn ang="0">
                <a:pos x="89" y="269"/>
              </a:cxn>
              <a:cxn ang="0">
                <a:pos x="102" y="249"/>
              </a:cxn>
              <a:cxn ang="0">
                <a:pos x="139" y="188"/>
              </a:cxn>
              <a:cxn ang="0">
                <a:pos x="178" y="89"/>
              </a:cxn>
              <a:cxn ang="0">
                <a:pos x="89" y="0"/>
              </a:cxn>
              <a:cxn ang="0">
                <a:pos x="89" y="135"/>
              </a:cxn>
              <a:cxn ang="0">
                <a:pos x="43" y="89"/>
              </a:cxn>
              <a:cxn ang="0">
                <a:pos x="89" y="43"/>
              </a:cxn>
              <a:cxn ang="0">
                <a:pos x="135" y="89"/>
              </a:cxn>
              <a:cxn ang="0">
                <a:pos x="89" y="135"/>
              </a:cxn>
              <a:cxn ang="0">
                <a:pos x="89" y="135"/>
              </a:cxn>
              <a:cxn ang="0">
                <a:pos x="89" y="135"/>
              </a:cxn>
            </a:cxnLst>
            <a:rect l="0" t="0" r="r" b="b"/>
            <a:pathLst>
              <a:path w="178" h="269">
                <a:moveTo>
                  <a:pt x="89" y="0"/>
                </a:moveTo>
                <a:cubicBezTo>
                  <a:pt x="40" y="0"/>
                  <a:pt x="0" y="40"/>
                  <a:pt x="0" y="89"/>
                </a:cubicBezTo>
                <a:cubicBezTo>
                  <a:pt x="0" y="109"/>
                  <a:pt x="13" y="141"/>
                  <a:pt x="38" y="188"/>
                </a:cubicBezTo>
                <a:cubicBezTo>
                  <a:pt x="57" y="220"/>
                  <a:pt x="75" y="248"/>
                  <a:pt x="76" y="249"/>
                </a:cubicBezTo>
                <a:cubicBezTo>
                  <a:pt x="89" y="269"/>
                  <a:pt x="89" y="269"/>
                  <a:pt x="89" y="269"/>
                </a:cubicBezTo>
                <a:cubicBezTo>
                  <a:pt x="102" y="249"/>
                  <a:pt x="102" y="249"/>
                  <a:pt x="102" y="249"/>
                </a:cubicBezTo>
                <a:cubicBezTo>
                  <a:pt x="103" y="248"/>
                  <a:pt x="121" y="220"/>
                  <a:pt x="139" y="188"/>
                </a:cubicBezTo>
                <a:cubicBezTo>
                  <a:pt x="165" y="141"/>
                  <a:pt x="178" y="109"/>
                  <a:pt x="178" y="89"/>
                </a:cubicBezTo>
                <a:cubicBezTo>
                  <a:pt x="178" y="40"/>
                  <a:pt x="138" y="0"/>
                  <a:pt x="89" y="0"/>
                </a:cubicBezTo>
                <a:close/>
                <a:moveTo>
                  <a:pt x="89" y="135"/>
                </a:moveTo>
                <a:cubicBezTo>
                  <a:pt x="63" y="135"/>
                  <a:pt x="43" y="114"/>
                  <a:pt x="43" y="89"/>
                </a:cubicBezTo>
                <a:cubicBezTo>
                  <a:pt x="43" y="63"/>
                  <a:pt x="63" y="43"/>
                  <a:pt x="89" y="43"/>
                </a:cubicBezTo>
                <a:cubicBezTo>
                  <a:pt x="114" y="43"/>
                  <a:pt x="135" y="63"/>
                  <a:pt x="135" y="89"/>
                </a:cubicBezTo>
                <a:cubicBezTo>
                  <a:pt x="135" y="114"/>
                  <a:pt x="114" y="135"/>
                  <a:pt x="89" y="135"/>
                </a:cubicBezTo>
                <a:close/>
                <a:moveTo>
                  <a:pt x="89" y="135"/>
                </a:moveTo>
                <a:cubicBezTo>
                  <a:pt x="89" y="135"/>
                  <a:pt x="89" y="135"/>
                  <a:pt x="89" y="135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95244468"/>
      </p:ext>
    </p:extLst>
  </p:cSld>
  <p:clrMapOvr>
    <a:masterClrMapping/>
  </p:clrMapOvr>
  <p:transition spd="slow" advClick="0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0" presetID="2" presetClass="entr" presetSubtype="1" accel="20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3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6" grpId="0"/>
          <p:bldP spid="107" grpId="0" animBg="1"/>
          <p:bldP spid="108" grpId="0"/>
          <p:bldP spid="109" grpId="0"/>
          <p:bldP spid="110" grpId="0"/>
          <p:bldP spid="111" grpId="0" animBg="1"/>
          <p:bldP spid="113" grpId="0"/>
          <p:bldP spid="114" grpId="0" animBg="1"/>
          <p:bldP spid="115" grpId="0"/>
          <p:bldP spid="116" grpId="0"/>
          <p:bldP spid="1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0" presetID="2" presetClass="entr" presetSubtype="1" accel="2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6" grpId="0"/>
          <p:bldP spid="107" grpId="0" animBg="1"/>
          <p:bldP spid="108" grpId="0"/>
          <p:bldP spid="109" grpId="0"/>
          <p:bldP spid="110" grpId="0"/>
          <p:bldP spid="111" grpId="0" animBg="1"/>
          <p:bldP spid="113" grpId="0"/>
          <p:bldP spid="114" grpId="0" animBg="1"/>
          <p:bldP spid="115" grpId="0"/>
          <p:bldP spid="116" grpId="0"/>
          <p:bldP spid="12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 bwMode="auto">
          <a:xfrm>
            <a:off x="3429000" y="1200150"/>
            <a:ext cx="2789817" cy="366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ar-SA" altLang="fa-IR" b="1" dirty="0">
                <a:solidFill>
                  <a:schemeClr val="bg1"/>
                </a:solidFill>
                <a:cs typeface="B Nazanin" pitchFamily="2" charset="-78"/>
              </a:rPr>
              <a:t>معرفی </a:t>
            </a:r>
            <a:r>
              <a:rPr lang="fa-IR" altLang="fa-IR" b="1" dirty="0">
                <a:solidFill>
                  <a:schemeClr val="bg1"/>
                </a:solidFill>
                <a:cs typeface="B Nazanin" pitchFamily="2" charset="-78"/>
              </a:rPr>
              <a:t>موسسه </a:t>
            </a:r>
            <a:r>
              <a:rPr lang="ar-SA" altLang="fa-IR" b="1" dirty="0">
                <a:solidFill>
                  <a:schemeClr val="bg1"/>
                </a:solidFill>
                <a:cs typeface="B Nazanin" pitchFamily="2" charset="-78"/>
              </a:rPr>
              <a:t>خیریه</a:t>
            </a:r>
            <a:r>
              <a:rPr lang="fa-IR" altLang="fa-IR" b="1" dirty="0">
                <a:solidFill>
                  <a:schemeClr val="bg1"/>
                </a:solidFill>
                <a:cs typeface="B Nazanin" pitchFamily="2" charset="-78"/>
              </a:rPr>
              <a:t> طرح</a:t>
            </a:r>
            <a:r>
              <a:rPr lang="ar-SA" altLang="fa-IR" b="1" dirty="0">
                <a:solidFill>
                  <a:schemeClr val="bg1"/>
                </a:solidFill>
                <a:cs typeface="B Nazanin" pitchFamily="2" charset="-78"/>
              </a:rPr>
              <a:t> انفاق</a:t>
            </a:r>
            <a:r>
              <a:rPr lang="fa-IR" altLang="fa-IR" b="1" dirty="0">
                <a:solidFill>
                  <a:schemeClr val="bg1"/>
                </a:solidFill>
                <a:cs typeface="B Nazanin" pitchFamily="2" charset="-78"/>
              </a:rPr>
              <a:t> 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Inhaltsplatzhalter 4"/>
          <p:cNvSpPr txBox="1">
            <a:spLocks/>
          </p:cNvSpPr>
          <p:nvPr/>
        </p:nvSpPr>
        <p:spPr>
          <a:xfrm>
            <a:off x="533401" y="1809264"/>
            <a:ext cx="8229600" cy="2726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 fontAlgn="base">
              <a:lnSpc>
                <a:spcPct val="160000"/>
              </a:lnSpc>
            </a:pPr>
            <a:r>
              <a:rPr lang="fa-IR" altLang="fa-IR" sz="1050" b="1" dirty="0">
                <a:solidFill>
                  <a:srgbClr val="262626"/>
                </a:solidFill>
                <a:latin typeface="Arial" panose="020B0604020202020204" pitchFamily="34" charset="0"/>
                <a:cs typeface="B Nazanin" pitchFamily="2" charset="-78"/>
              </a:rPr>
              <a:t>فعالیت خیریه طرح انفاق در سال 1387 توسط چند تن از همکاران مپنا بصورت خودجوش آغاز شد و در ادامه در کل گروه مپنا توسعه یافت. هدف اصلی این نهاد خیریه ، </a:t>
            </a:r>
            <a:r>
              <a:rPr lang="fa-IR" altLang="fa-IR" sz="105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B Nazanin" pitchFamily="2" charset="-78"/>
              </a:rPr>
              <a:t>توانمندسازی نیازمندان </a:t>
            </a:r>
            <a:r>
              <a:rPr lang="fa-IR" altLang="fa-IR" sz="1050" b="1" dirty="0">
                <a:solidFill>
                  <a:srgbClr val="262626"/>
                </a:solidFill>
                <a:latin typeface="Arial" panose="020B0604020202020204" pitchFamily="34" charset="0"/>
                <a:cs typeface="B Nazanin" pitchFamily="2" charset="-78"/>
              </a:rPr>
              <a:t>و  انجام فعالیتهای خداپسندانه و داوطلبانه برای </a:t>
            </a:r>
            <a:r>
              <a:rPr lang="fa-IR" sz="105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B Nazanin" pitchFamily="2" charset="-78"/>
              </a:rPr>
              <a:t>حمایت های مادی و معنوی </a:t>
            </a:r>
            <a:r>
              <a:rPr lang="fa-IR" sz="1050" b="1" dirty="0">
                <a:solidFill>
                  <a:srgbClr val="262626"/>
                </a:solidFill>
                <a:latin typeface="Arial" panose="020B0604020202020204" pitchFamily="34" charset="0"/>
                <a:cs typeface="B Nazanin" pitchFamily="2" charset="-78"/>
              </a:rPr>
              <a:t>از فرزندان بی سرپرست، بدسرپرست، خانواده های نیازمند، معلولین و سالمندان، زنان سرپرست خانوار و کودکان خیابانی وآسیب دیدگان اجتماعی در قالب پرداخت کمک هزینه های درمان، تحصیلی، لوازم ضروری زندگی، لوازم کمک پزشکی و توانبخشی، مسکن، جهزیه، معاش، ارزاق، پوشاک، دیون، اشتغال زایی، آموزش مهارت فنی و حرفه ای و… می باشد.</a:t>
            </a:r>
          </a:p>
          <a:p>
            <a:pPr algn="just" rtl="1" fontAlgn="base">
              <a:lnSpc>
                <a:spcPct val="160000"/>
              </a:lnSpc>
            </a:pPr>
            <a:r>
              <a:rPr lang="fa-IR" sz="1050" b="1" dirty="0">
                <a:solidFill>
                  <a:srgbClr val="262626"/>
                </a:solidFill>
                <a:latin typeface="Arial" panose="020B0604020202020204" pitchFamily="34" charset="0"/>
                <a:cs typeface="B Nazanin" pitchFamily="2" charset="-78"/>
              </a:rPr>
              <a:t>درتاریخ 97/3/27 هیئت امناء جدید تشکیل و هیئت مدیره جدید انتخاب شد.</a:t>
            </a:r>
          </a:p>
          <a:p>
            <a:pPr algn="just" rtl="1" fontAlgn="base">
              <a:lnSpc>
                <a:spcPct val="160000"/>
              </a:lnSpc>
            </a:pPr>
            <a:r>
              <a:rPr lang="fa-IR" sz="1050" b="1" dirty="0">
                <a:solidFill>
                  <a:srgbClr val="262626"/>
                </a:solidFill>
                <a:latin typeface="Arial" panose="020B0604020202020204" pitchFamily="34" charset="0"/>
                <a:cs typeface="B Nazanin" pitchFamily="2" charset="-78"/>
              </a:rPr>
              <a:t>مورخ97/4/10  اولین جلسه هیئت مدیره جدید تشکیل و سمت اعضاء هیئت مدیره تعیین شد و اقدامات لازم جهت تجدید ساختار و سازماندهی طرح انفاق آغاز گردید.</a:t>
            </a:r>
          </a:p>
          <a:p>
            <a:pPr algn="just" rtl="1" fontAlgn="base">
              <a:lnSpc>
                <a:spcPct val="160000"/>
              </a:lnSpc>
            </a:pPr>
            <a:r>
              <a:rPr lang="fa-IR" sz="1050" b="1" dirty="0">
                <a:solidFill>
                  <a:srgbClr val="262626"/>
                </a:solidFill>
                <a:latin typeface="Arial" panose="020B0604020202020204" pitchFamily="34" charset="0"/>
                <a:cs typeface="B Nazanin" pitchFamily="2" charset="-78"/>
              </a:rPr>
              <a:t>ثبت خیریه طرح انفاق به عنوان یک سازمان مردم نهاد با پیگیری فراوان نهایتا در دیماه 1398 به نتیجه رسیده و این خیریه ذیل وزارت کشور و با شماره 48998 ثبت گردید و در اردیبهشت ماه 1400 موفق به اخذ مجوز فرا استانی از وزارت کشور گردید.</a:t>
            </a:r>
          </a:p>
          <a:p>
            <a:pPr marL="0" indent="0" algn="ctr">
              <a:buNone/>
            </a:pP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0" y="128355"/>
            <a:ext cx="2396618" cy="13327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169C9-D6CC-4F29-A6CC-D3D49ADBF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84" y="128355"/>
            <a:ext cx="1629886" cy="995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83040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8000" decel="8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8000" decel="8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5721"/>
          <a:stretch>
            <a:fillRect/>
          </a:stretch>
        </p:blipFill>
        <p:spPr/>
      </p:pic>
      <p:sp>
        <p:nvSpPr>
          <p:cNvPr id="23" name="Freeform 22"/>
          <p:cNvSpPr/>
          <p:nvPr/>
        </p:nvSpPr>
        <p:spPr bwMode="auto">
          <a:xfrm rot="10800000" flipH="1">
            <a:off x="0" y="-6350"/>
            <a:ext cx="3733800" cy="5143500"/>
          </a:xfrm>
          <a:custGeom>
            <a:avLst/>
            <a:gdLst>
              <a:gd name="connsiteX0" fmla="*/ 0 w 4588192"/>
              <a:gd name="connsiteY0" fmla="*/ 0 h 5143500"/>
              <a:gd name="connsiteX1" fmla="*/ 2438399 w 4588192"/>
              <a:gd name="connsiteY1" fmla="*/ 0 h 5143500"/>
              <a:gd name="connsiteX2" fmla="*/ 2921318 w 4588192"/>
              <a:gd name="connsiteY2" fmla="*/ 0 h 5143500"/>
              <a:gd name="connsiteX3" fmla="*/ 3211572 w 4588192"/>
              <a:gd name="connsiteY3" fmla="*/ 0 h 5143500"/>
              <a:gd name="connsiteX4" fmla="*/ 4588192 w 4588192"/>
              <a:gd name="connsiteY4" fmla="*/ 5143500 h 5143500"/>
              <a:gd name="connsiteX5" fmla="*/ 4114799 w 4588192"/>
              <a:gd name="connsiteY5" fmla="*/ 5143500 h 5143500"/>
              <a:gd name="connsiteX6" fmla="*/ 3815019 w 4588192"/>
              <a:gd name="connsiteY6" fmla="*/ 5143500 h 5143500"/>
              <a:gd name="connsiteX7" fmla="*/ 2921318 w 4588192"/>
              <a:gd name="connsiteY7" fmla="*/ 5143500 h 5143500"/>
              <a:gd name="connsiteX8" fmla="*/ 2743199 w 4588192"/>
              <a:gd name="connsiteY8" fmla="*/ 5143500 h 5143500"/>
              <a:gd name="connsiteX9" fmla="*/ 0 w 4588192"/>
              <a:gd name="connsiteY9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88192" h="5143500">
                <a:moveTo>
                  <a:pt x="0" y="0"/>
                </a:moveTo>
                <a:lnTo>
                  <a:pt x="2438399" y="0"/>
                </a:lnTo>
                <a:lnTo>
                  <a:pt x="2921318" y="0"/>
                </a:lnTo>
                <a:lnTo>
                  <a:pt x="3211572" y="0"/>
                </a:lnTo>
                <a:lnTo>
                  <a:pt x="4588192" y="5143500"/>
                </a:lnTo>
                <a:lnTo>
                  <a:pt x="4114799" y="5143500"/>
                </a:lnTo>
                <a:lnTo>
                  <a:pt x="3815019" y="5143500"/>
                </a:lnTo>
                <a:lnTo>
                  <a:pt x="2921318" y="5143500"/>
                </a:lnTo>
                <a:lnTo>
                  <a:pt x="274319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350" dirty="0"/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152400" y="3359319"/>
            <a:ext cx="2585357" cy="507831"/>
          </a:xfrm>
          <a:prstGeom prst="rect">
            <a:avLst/>
          </a:prstGeom>
        </p:spPr>
        <p:txBody>
          <a:bodyPr wrap="square" lIns="0" rIns="6858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fa-IR" sz="1350" dirty="0">
                <a:solidFill>
                  <a:schemeClr val="bg1"/>
                </a:solidFill>
                <a:cs typeface="B Titr" panose="00000700000000000000" pitchFamily="2" charset="-78"/>
              </a:rPr>
              <a:t>اثر انگشت ما روی زندگی هایی که لمس می کنیم هرگز محو نمی شود.</a:t>
            </a:r>
            <a:endParaRPr lang="en-US" sz="135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81643" y="4250382"/>
            <a:ext cx="2432957" cy="369332"/>
          </a:xfrm>
          <a:prstGeom prst="rect">
            <a:avLst/>
          </a:prstGeom>
        </p:spPr>
        <p:txBody>
          <a:bodyPr wrap="square" lIns="0" rIns="6858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latin typeface="Afra Light" pitchFamily="2" charset="-78"/>
                <a:cs typeface="Afra Light" pitchFamily="2" charset="-78"/>
              </a:rPr>
              <a:t>هیچ کس با بخشیدن فقیر نشده است.</a:t>
            </a:r>
            <a:endParaRPr lang="en-US" sz="900" dirty="0">
              <a:solidFill>
                <a:schemeClr val="accent6">
                  <a:lumMod val="50000"/>
                </a:schemeClr>
              </a:solidFill>
              <a:latin typeface="Afra Light" pitchFamily="2" charset="-78"/>
              <a:cs typeface="Afra Light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86221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2046022" y="135170"/>
            <a:ext cx="3140166" cy="495383"/>
          </a:xfrm>
        </p:spPr>
        <p:txBody>
          <a:bodyPr/>
          <a:lstStyle/>
          <a:p>
            <a:pPr algn="r" rtl="1"/>
            <a:r>
              <a:rPr lang="fa-IR" sz="2000" dirty="0">
                <a:cs typeface="B Nazanin" panose="00000400000000000000" pitchFamily="2" charset="-78"/>
              </a:rPr>
              <a:t>تعدادی از موسسه های خیریه همکار</a:t>
            </a:r>
            <a:endParaRPr lang="en-US" sz="2000" dirty="0">
              <a:cs typeface="B Nazanin" panose="00000400000000000000" pitchFamily="2" charset="-7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04445" y="4421239"/>
            <a:ext cx="1219055" cy="577772"/>
            <a:chOff x="4642824" y="4194559"/>
            <a:chExt cx="3475012" cy="670550"/>
          </a:xfrm>
        </p:grpSpPr>
        <p:grpSp>
          <p:nvGrpSpPr>
            <p:cNvPr id="22" name="Group 21"/>
            <p:cNvGrpSpPr/>
            <p:nvPr/>
          </p:nvGrpSpPr>
          <p:grpSpPr>
            <a:xfrm flipH="1">
              <a:off x="4642824" y="4194559"/>
              <a:ext cx="3475012" cy="670550"/>
              <a:chOff x="1026164" y="4194559"/>
              <a:chExt cx="3475012" cy="670550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1026164" y="4194559"/>
                <a:ext cx="3475012" cy="51133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3716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US" sz="13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ight Triangle 25"/>
              <p:cNvSpPr/>
              <p:nvPr/>
            </p:nvSpPr>
            <p:spPr bwMode="auto">
              <a:xfrm rot="10800000" flipH="1">
                <a:off x="4272570" y="4705891"/>
                <a:ext cx="228600" cy="159218"/>
              </a:xfrm>
              <a:prstGeom prst="rtTriangle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6865251" y="4251232"/>
              <a:ext cx="764953" cy="356179"/>
            </a:xfrm>
            <a:custGeom>
              <a:avLst/>
              <a:gdLst>
                <a:gd name="T0" fmla="*/ 1416 w 2343"/>
                <a:gd name="T1" fmla="*/ 139 h 3806"/>
                <a:gd name="T2" fmla="*/ 1495 w 2343"/>
                <a:gd name="T3" fmla="*/ 1325 h 3806"/>
                <a:gd name="T4" fmla="*/ 1565 w 2343"/>
                <a:gd name="T5" fmla="*/ 192 h 3806"/>
                <a:gd name="T6" fmla="*/ 1805 w 2343"/>
                <a:gd name="T7" fmla="*/ 145 h 3806"/>
                <a:gd name="T8" fmla="*/ 1893 w 2343"/>
                <a:gd name="T9" fmla="*/ 1420 h 3806"/>
                <a:gd name="T10" fmla="*/ 1997 w 2343"/>
                <a:gd name="T11" fmla="*/ 1386 h 3806"/>
                <a:gd name="T12" fmla="*/ 2135 w 2343"/>
                <a:gd name="T13" fmla="*/ 466 h 3806"/>
                <a:gd name="T14" fmla="*/ 2339 w 2343"/>
                <a:gd name="T15" fmla="*/ 600 h 3806"/>
                <a:gd name="T16" fmla="*/ 2307 w 2343"/>
                <a:gd name="T17" fmla="*/ 2522 h 3806"/>
                <a:gd name="T18" fmla="*/ 2165 w 2343"/>
                <a:gd name="T19" fmla="*/ 2853 h 3806"/>
                <a:gd name="T20" fmla="*/ 2032 w 2343"/>
                <a:gd name="T21" fmla="*/ 3145 h 3806"/>
                <a:gd name="T22" fmla="*/ 2010 w 2343"/>
                <a:gd name="T23" fmla="*/ 3445 h 3806"/>
                <a:gd name="T24" fmla="*/ 2012 w 2343"/>
                <a:gd name="T25" fmla="*/ 3496 h 3806"/>
                <a:gd name="T26" fmla="*/ 2009 w 2343"/>
                <a:gd name="T27" fmla="*/ 3661 h 3806"/>
                <a:gd name="T28" fmla="*/ 1984 w 2343"/>
                <a:gd name="T29" fmla="*/ 3785 h 3806"/>
                <a:gd name="T30" fmla="*/ 971 w 2343"/>
                <a:gd name="T31" fmla="*/ 3794 h 3806"/>
                <a:gd name="T32" fmla="*/ 938 w 2343"/>
                <a:gd name="T33" fmla="*/ 3691 h 3806"/>
                <a:gd name="T34" fmla="*/ 942 w 2343"/>
                <a:gd name="T35" fmla="*/ 3369 h 3806"/>
                <a:gd name="T36" fmla="*/ 776 w 2343"/>
                <a:gd name="T37" fmla="*/ 2870 h 3806"/>
                <a:gd name="T38" fmla="*/ 556 w 2343"/>
                <a:gd name="T39" fmla="*/ 2566 h 3806"/>
                <a:gd name="T40" fmla="*/ 360 w 2343"/>
                <a:gd name="T41" fmla="*/ 2261 h 3806"/>
                <a:gd name="T42" fmla="*/ 152 w 2343"/>
                <a:gd name="T43" fmla="*/ 1932 h 3806"/>
                <a:gd name="T44" fmla="*/ 41 w 2343"/>
                <a:gd name="T45" fmla="*/ 1755 h 3806"/>
                <a:gd name="T46" fmla="*/ 26 w 2343"/>
                <a:gd name="T47" fmla="*/ 1519 h 3806"/>
                <a:gd name="T48" fmla="*/ 256 w 2343"/>
                <a:gd name="T49" fmla="*/ 1424 h 3806"/>
                <a:gd name="T50" fmla="*/ 530 w 2343"/>
                <a:gd name="T51" fmla="*/ 1706 h 3806"/>
                <a:gd name="T52" fmla="*/ 676 w 2343"/>
                <a:gd name="T53" fmla="*/ 1924 h 3806"/>
                <a:gd name="T54" fmla="*/ 720 w 2343"/>
                <a:gd name="T55" fmla="*/ 2138 h 3806"/>
                <a:gd name="T56" fmla="*/ 834 w 2343"/>
                <a:gd name="T57" fmla="*/ 2340 h 3806"/>
                <a:gd name="T58" fmla="*/ 994 w 2343"/>
                <a:gd name="T59" fmla="*/ 2546 h 3806"/>
                <a:gd name="T60" fmla="*/ 1175 w 2343"/>
                <a:gd name="T61" fmla="*/ 2780 h 3806"/>
                <a:gd name="T62" fmla="*/ 1264 w 2343"/>
                <a:gd name="T63" fmla="*/ 2880 h 3806"/>
                <a:gd name="T64" fmla="*/ 1369 w 2343"/>
                <a:gd name="T65" fmla="*/ 2800 h 3806"/>
                <a:gd name="T66" fmla="*/ 1166 w 2343"/>
                <a:gd name="T67" fmla="*/ 2463 h 3806"/>
                <a:gd name="T68" fmla="*/ 1555 w 2343"/>
                <a:gd name="T69" fmla="*/ 2881 h 3806"/>
                <a:gd name="T70" fmla="*/ 1605 w 2343"/>
                <a:gd name="T71" fmla="*/ 2759 h 3806"/>
                <a:gd name="T72" fmla="*/ 1375 w 2343"/>
                <a:gd name="T73" fmla="*/ 2381 h 3806"/>
                <a:gd name="T74" fmla="*/ 1783 w 2343"/>
                <a:gd name="T75" fmla="*/ 2781 h 3806"/>
                <a:gd name="T76" fmla="*/ 1498 w 2343"/>
                <a:gd name="T77" fmla="*/ 2286 h 3806"/>
                <a:gd name="T78" fmla="*/ 1767 w 2343"/>
                <a:gd name="T79" fmla="*/ 2570 h 3806"/>
                <a:gd name="T80" fmla="*/ 1897 w 2343"/>
                <a:gd name="T81" fmla="*/ 2552 h 3806"/>
                <a:gd name="T82" fmla="*/ 1860 w 2343"/>
                <a:gd name="T83" fmla="*/ 2443 h 3806"/>
                <a:gd name="T84" fmla="*/ 1707 w 2343"/>
                <a:gd name="T85" fmla="*/ 2245 h 3806"/>
                <a:gd name="T86" fmla="*/ 1555 w 2343"/>
                <a:gd name="T87" fmla="*/ 2048 h 3806"/>
                <a:gd name="T88" fmla="*/ 1529 w 2343"/>
                <a:gd name="T89" fmla="*/ 1989 h 3806"/>
                <a:gd name="T90" fmla="*/ 1611 w 2343"/>
                <a:gd name="T91" fmla="*/ 2009 h 3806"/>
                <a:gd name="T92" fmla="*/ 1734 w 2343"/>
                <a:gd name="T93" fmla="*/ 2028 h 3806"/>
                <a:gd name="T94" fmla="*/ 1784 w 2343"/>
                <a:gd name="T95" fmla="*/ 1892 h 3806"/>
                <a:gd name="T96" fmla="*/ 1664 w 2343"/>
                <a:gd name="T97" fmla="*/ 1828 h 3806"/>
                <a:gd name="T98" fmla="*/ 1416 w 2343"/>
                <a:gd name="T99" fmla="*/ 1737 h 3806"/>
                <a:gd name="T100" fmla="*/ 1244 w 2343"/>
                <a:gd name="T101" fmla="*/ 1686 h 3806"/>
                <a:gd name="T102" fmla="*/ 1040 w 2343"/>
                <a:gd name="T103" fmla="*/ 1653 h 3806"/>
                <a:gd name="T104" fmla="*/ 929 w 2343"/>
                <a:gd name="T105" fmla="*/ 1559 h 3806"/>
                <a:gd name="T106" fmla="*/ 779 w 2343"/>
                <a:gd name="T107" fmla="*/ 1362 h 3806"/>
                <a:gd name="T108" fmla="*/ 641 w 2343"/>
                <a:gd name="T109" fmla="*/ 1169 h 3806"/>
                <a:gd name="T110" fmla="*/ 632 w 2343"/>
                <a:gd name="T111" fmla="*/ 978 h 3806"/>
                <a:gd name="T112" fmla="*/ 632 w 2343"/>
                <a:gd name="T113" fmla="*/ 614 h 3806"/>
                <a:gd name="T114" fmla="*/ 631 w 2343"/>
                <a:gd name="T115" fmla="*/ 405 h 3806"/>
                <a:gd name="T116" fmla="*/ 805 w 2343"/>
                <a:gd name="T117" fmla="*/ 231 h 3806"/>
                <a:gd name="T118" fmla="*/ 978 w 2343"/>
                <a:gd name="T119" fmla="*/ 405 h 3806"/>
                <a:gd name="T120" fmla="*/ 1033 w 2343"/>
                <a:gd name="T121" fmla="*/ 1325 h 3806"/>
                <a:gd name="T122" fmla="*/ 1102 w 2343"/>
                <a:gd name="T123" fmla="*/ 77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43" h="3806">
                  <a:moveTo>
                    <a:pt x="1246" y="0"/>
                  </a:moveTo>
                  <a:lnTo>
                    <a:pt x="1280" y="4"/>
                  </a:lnTo>
                  <a:lnTo>
                    <a:pt x="1313" y="14"/>
                  </a:lnTo>
                  <a:lnTo>
                    <a:pt x="1343" y="30"/>
                  </a:lnTo>
                  <a:lnTo>
                    <a:pt x="1369" y="51"/>
                  </a:lnTo>
                  <a:lnTo>
                    <a:pt x="1389" y="77"/>
                  </a:lnTo>
                  <a:lnTo>
                    <a:pt x="1406" y="107"/>
                  </a:lnTo>
                  <a:lnTo>
                    <a:pt x="1416" y="139"/>
                  </a:lnTo>
                  <a:lnTo>
                    <a:pt x="1420" y="174"/>
                  </a:lnTo>
                  <a:lnTo>
                    <a:pt x="1420" y="1270"/>
                  </a:lnTo>
                  <a:lnTo>
                    <a:pt x="1422" y="1289"/>
                  </a:lnTo>
                  <a:lnTo>
                    <a:pt x="1430" y="1304"/>
                  </a:lnTo>
                  <a:lnTo>
                    <a:pt x="1443" y="1316"/>
                  </a:lnTo>
                  <a:lnTo>
                    <a:pt x="1459" y="1325"/>
                  </a:lnTo>
                  <a:lnTo>
                    <a:pt x="1476" y="1328"/>
                  </a:lnTo>
                  <a:lnTo>
                    <a:pt x="1495" y="1325"/>
                  </a:lnTo>
                  <a:lnTo>
                    <a:pt x="1511" y="1316"/>
                  </a:lnTo>
                  <a:lnTo>
                    <a:pt x="1524" y="1304"/>
                  </a:lnTo>
                  <a:lnTo>
                    <a:pt x="1532" y="1289"/>
                  </a:lnTo>
                  <a:lnTo>
                    <a:pt x="1534" y="1270"/>
                  </a:lnTo>
                  <a:lnTo>
                    <a:pt x="1534" y="289"/>
                  </a:lnTo>
                  <a:lnTo>
                    <a:pt x="1538" y="254"/>
                  </a:lnTo>
                  <a:lnTo>
                    <a:pt x="1548" y="221"/>
                  </a:lnTo>
                  <a:lnTo>
                    <a:pt x="1565" y="192"/>
                  </a:lnTo>
                  <a:lnTo>
                    <a:pt x="1585" y="167"/>
                  </a:lnTo>
                  <a:lnTo>
                    <a:pt x="1611" y="145"/>
                  </a:lnTo>
                  <a:lnTo>
                    <a:pt x="1640" y="130"/>
                  </a:lnTo>
                  <a:lnTo>
                    <a:pt x="1672" y="119"/>
                  </a:lnTo>
                  <a:lnTo>
                    <a:pt x="1708" y="116"/>
                  </a:lnTo>
                  <a:lnTo>
                    <a:pt x="1743" y="119"/>
                  </a:lnTo>
                  <a:lnTo>
                    <a:pt x="1776" y="130"/>
                  </a:lnTo>
                  <a:lnTo>
                    <a:pt x="1805" y="145"/>
                  </a:lnTo>
                  <a:lnTo>
                    <a:pt x="1830" y="167"/>
                  </a:lnTo>
                  <a:lnTo>
                    <a:pt x="1851" y="192"/>
                  </a:lnTo>
                  <a:lnTo>
                    <a:pt x="1867" y="221"/>
                  </a:lnTo>
                  <a:lnTo>
                    <a:pt x="1878" y="254"/>
                  </a:lnTo>
                  <a:lnTo>
                    <a:pt x="1881" y="289"/>
                  </a:lnTo>
                  <a:lnTo>
                    <a:pt x="1881" y="1386"/>
                  </a:lnTo>
                  <a:lnTo>
                    <a:pt x="1885" y="1403"/>
                  </a:lnTo>
                  <a:lnTo>
                    <a:pt x="1893" y="1420"/>
                  </a:lnTo>
                  <a:lnTo>
                    <a:pt x="1904" y="1432"/>
                  </a:lnTo>
                  <a:lnTo>
                    <a:pt x="1921" y="1440"/>
                  </a:lnTo>
                  <a:lnTo>
                    <a:pt x="1939" y="1443"/>
                  </a:lnTo>
                  <a:lnTo>
                    <a:pt x="1958" y="1440"/>
                  </a:lnTo>
                  <a:lnTo>
                    <a:pt x="1973" y="1432"/>
                  </a:lnTo>
                  <a:lnTo>
                    <a:pt x="1986" y="1420"/>
                  </a:lnTo>
                  <a:lnTo>
                    <a:pt x="1994" y="1403"/>
                  </a:lnTo>
                  <a:lnTo>
                    <a:pt x="1997" y="1386"/>
                  </a:lnTo>
                  <a:lnTo>
                    <a:pt x="1997" y="635"/>
                  </a:lnTo>
                  <a:lnTo>
                    <a:pt x="2001" y="600"/>
                  </a:lnTo>
                  <a:lnTo>
                    <a:pt x="2010" y="568"/>
                  </a:lnTo>
                  <a:lnTo>
                    <a:pt x="2026" y="539"/>
                  </a:lnTo>
                  <a:lnTo>
                    <a:pt x="2047" y="512"/>
                  </a:lnTo>
                  <a:lnTo>
                    <a:pt x="2072" y="491"/>
                  </a:lnTo>
                  <a:lnTo>
                    <a:pt x="2103" y="475"/>
                  </a:lnTo>
                  <a:lnTo>
                    <a:pt x="2135" y="466"/>
                  </a:lnTo>
                  <a:lnTo>
                    <a:pt x="2170" y="462"/>
                  </a:lnTo>
                  <a:lnTo>
                    <a:pt x="2205" y="466"/>
                  </a:lnTo>
                  <a:lnTo>
                    <a:pt x="2237" y="475"/>
                  </a:lnTo>
                  <a:lnTo>
                    <a:pt x="2267" y="491"/>
                  </a:lnTo>
                  <a:lnTo>
                    <a:pt x="2293" y="512"/>
                  </a:lnTo>
                  <a:lnTo>
                    <a:pt x="2314" y="539"/>
                  </a:lnTo>
                  <a:lnTo>
                    <a:pt x="2330" y="568"/>
                  </a:lnTo>
                  <a:lnTo>
                    <a:pt x="2339" y="600"/>
                  </a:lnTo>
                  <a:lnTo>
                    <a:pt x="2343" y="635"/>
                  </a:lnTo>
                  <a:lnTo>
                    <a:pt x="2343" y="2194"/>
                  </a:lnTo>
                  <a:lnTo>
                    <a:pt x="2343" y="2204"/>
                  </a:lnTo>
                  <a:lnTo>
                    <a:pt x="2342" y="2277"/>
                  </a:lnTo>
                  <a:lnTo>
                    <a:pt x="2336" y="2345"/>
                  </a:lnTo>
                  <a:lnTo>
                    <a:pt x="2329" y="2409"/>
                  </a:lnTo>
                  <a:lnTo>
                    <a:pt x="2320" y="2467"/>
                  </a:lnTo>
                  <a:lnTo>
                    <a:pt x="2307" y="2522"/>
                  </a:lnTo>
                  <a:lnTo>
                    <a:pt x="2293" y="2573"/>
                  </a:lnTo>
                  <a:lnTo>
                    <a:pt x="2278" y="2620"/>
                  </a:lnTo>
                  <a:lnTo>
                    <a:pt x="2260" y="2664"/>
                  </a:lnTo>
                  <a:lnTo>
                    <a:pt x="2243" y="2706"/>
                  </a:lnTo>
                  <a:lnTo>
                    <a:pt x="2224" y="2745"/>
                  </a:lnTo>
                  <a:lnTo>
                    <a:pt x="2205" y="2782"/>
                  </a:lnTo>
                  <a:lnTo>
                    <a:pt x="2185" y="2818"/>
                  </a:lnTo>
                  <a:lnTo>
                    <a:pt x="2165" y="2853"/>
                  </a:lnTo>
                  <a:lnTo>
                    <a:pt x="2146" y="2888"/>
                  </a:lnTo>
                  <a:lnTo>
                    <a:pt x="2126" y="2923"/>
                  </a:lnTo>
                  <a:lnTo>
                    <a:pt x="2107" y="2956"/>
                  </a:lnTo>
                  <a:lnTo>
                    <a:pt x="2089" y="2992"/>
                  </a:lnTo>
                  <a:lnTo>
                    <a:pt x="2072" y="3027"/>
                  </a:lnTo>
                  <a:lnTo>
                    <a:pt x="2057" y="3065"/>
                  </a:lnTo>
                  <a:lnTo>
                    <a:pt x="2044" y="3103"/>
                  </a:lnTo>
                  <a:lnTo>
                    <a:pt x="2032" y="3145"/>
                  </a:lnTo>
                  <a:lnTo>
                    <a:pt x="2023" y="3188"/>
                  </a:lnTo>
                  <a:lnTo>
                    <a:pt x="2016" y="3234"/>
                  </a:lnTo>
                  <a:lnTo>
                    <a:pt x="2011" y="3284"/>
                  </a:lnTo>
                  <a:lnTo>
                    <a:pt x="2010" y="3337"/>
                  </a:lnTo>
                  <a:lnTo>
                    <a:pt x="2010" y="3373"/>
                  </a:lnTo>
                  <a:lnTo>
                    <a:pt x="2010" y="3403"/>
                  </a:lnTo>
                  <a:lnTo>
                    <a:pt x="2010" y="3427"/>
                  </a:lnTo>
                  <a:lnTo>
                    <a:pt x="2010" y="3445"/>
                  </a:lnTo>
                  <a:lnTo>
                    <a:pt x="2010" y="3459"/>
                  </a:lnTo>
                  <a:lnTo>
                    <a:pt x="2011" y="3468"/>
                  </a:lnTo>
                  <a:lnTo>
                    <a:pt x="2011" y="3476"/>
                  </a:lnTo>
                  <a:lnTo>
                    <a:pt x="2011" y="3481"/>
                  </a:lnTo>
                  <a:lnTo>
                    <a:pt x="2011" y="3485"/>
                  </a:lnTo>
                  <a:lnTo>
                    <a:pt x="2011" y="3488"/>
                  </a:lnTo>
                  <a:lnTo>
                    <a:pt x="2012" y="3492"/>
                  </a:lnTo>
                  <a:lnTo>
                    <a:pt x="2012" y="3496"/>
                  </a:lnTo>
                  <a:lnTo>
                    <a:pt x="2012" y="3502"/>
                  </a:lnTo>
                  <a:lnTo>
                    <a:pt x="2012" y="3511"/>
                  </a:lnTo>
                  <a:lnTo>
                    <a:pt x="2011" y="3523"/>
                  </a:lnTo>
                  <a:lnTo>
                    <a:pt x="2011" y="3539"/>
                  </a:lnTo>
                  <a:lnTo>
                    <a:pt x="2011" y="3561"/>
                  </a:lnTo>
                  <a:lnTo>
                    <a:pt x="2010" y="3588"/>
                  </a:lnTo>
                  <a:lnTo>
                    <a:pt x="2009" y="3620"/>
                  </a:lnTo>
                  <a:lnTo>
                    <a:pt x="2009" y="3661"/>
                  </a:lnTo>
                  <a:lnTo>
                    <a:pt x="2008" y="3708"/>
                  </a:lnTo>
                  <a:lnTo>
                    <a:pt x="2006" y="3718"/>
                  </a:lnTo>
                  <a:lnTo>
                    <a:pt x="2006" y="3728"/>
                  </a:lnTo>
                  <a:lnTo>
                    <a:pt x="2005" y="3740"/>
                  </a:lnTo>
                  <a:lnTo>
                    <a:pt x="2003" y="3751"/>
                  </a:lnTo>
                  <a:lnTo>
                    <a:pt x="1998" y="3763"/>
                  </a:lnTo>
                  <a:lnTo>
                    <a:pt x="1992" y="3774"/>
                  </a:lnTo>
                  <a:lnTo>
                    <a:pt x="1984" y="3785"/>
                  </a:lnTo>
                  <a:lnTo>
                    <a:pt x="1973" y="3793"/>
                  </a:lnTo>
                  <a:lnTo>
                    <a:pt x="1959" y="3800"/>
                  </a:lnTo>
                  <a:lnTo>
                    <a:pt x="1940" y="3804"/>
                  </a:lnTo>
                  <a:lnTo>
                    <a:pt x="1918" y="3806"/>
                  </a:lnTo>
                  <a:lnTo>
                    <a:pt x="1030" y="3806"/>
                  </a:lnTo>
                  <a:lnTo>
                    <a:pt x="1007" y="3804"/>
                  </a:lnTo>
                  <a:lnTo>
                    <a:pt x="987" y="3801"/>
                  </a:lnTo>
                  <a:lnTo>
                    <a:pt x="971" y="3794"/>
                  </a:lnTo>
                  <a:lnTo>
                    <a:pt x="959" y="3786"/>
                  </a:lnTo>
                  <a:lnTo>
                    <a:pt x="950" y="3775"/>
                  </a:lnTo>
                  <a:lnTo>
                    <a:pt x="944" y="3763"/>
                  </a:lnTo>
                  <a:lnTo>
                    <a:pt x="941" y="3750"/>
                  </a:lnTo>
                  <a:lnTo>
                    <a:pt x="938" y="3736"/>
                  </a:lnTo>
                  <a:lnTo>
                    <a:pt x="937" y="3721"/>
                  </a:lnTo>
                  <a:lnTo>
                    <a:pt x="937" y="3706"/>
                  </a:lnTo>
                  <a:lnTo>
                    <a:pt x="938" y="3691"/>
                  </a:lnTo>
                  <a:lnTo>
                    <a:pt x="938" y="3676"/>
                  </a:lnTo>
                  <a:lnTo>
                    <a:pt x="939" y="3635"/>
                  </a:lnTo>
                  <a:lnTo>
                    <a:pt x="941" y="3591"/>
                  </a:lnTo>
                  <a:lnTo>
                    <a:pt x="941" y="3544"/>
                  </a:lnTo>
                  <a:lnTo>
                    <a:pt x="941" y="3496"/>
                  </a:lnTo>
                  <a:lnTo>
                    <a:pt x="942" y="3451"/>
                  </a:lnTo>
                  <a:lnTo>
                    <a:pt x="942" y="3407"/>
                  </a:lnTo>
                  <a:lnTo>
                    <a:pt x="942" y="3369"/>
                  </a:lnTo>
                  <a:lnTo>
                    <a:pt x="942" y="3337"/>
                  </a:lnTo>
                  <a:lnTo>
                    <a:pt x="938" y="3273"/>
                  </a:lnTo>
                  <a:lnTo>
                    <a:pt x="927" y="3208"/>
                  </a:lnTo>
                  <a:lnTo>
                    <a:pt x="909" y="3142"/>
                  </a:lnTo>
                  <a:lnTo>
                    <a:pt x="885" y="3076"/>
                  </a:lnTo>
                  <a:lnTo>
                    <a:pt x="854" y="3008"/>
                  </a:lnTo>
                  <a:lnTo>
                    <a:pt x="818" y="2940"/>
                  </a:lnTo>
                  <a:lnTo>
                    <a:pt x="776" y="2870"/>
                  </a:lnTo>
                  <a:lnTo>
                    <a:pt x="728" y="2801"/>
                  </a:lnTo>
                  <a:lnTo>
                    <a:pt x="677" y="2729"/>
                  </a:lnTo>
                  <a:lnTo>
                    <a:pt x="622" y="2655"/>
                  </a:lnTo>
                  <a:lnTo>
                    <a:pt x="620" y="2654"/>
                  </a:lnTo>
                  <a:lnTo>
                    <a:pt x="620" y="2654"/>
                  </a:lnTo>
                  <a:lnTo>
                    <a:pt x="620" y="2654"/>
                  </a:lnTo>
                  <a:lnTo>
                    <a:pt x="587" y="2611"/>
                  </a:lnTo>
                  <a:lnTo>
                    <a:pt x="556" y="2566"/>
                  </a:lnTo>
                  <a:lnTo>
                    <a:pt x="536" y="2536"/>
                  </a:lnTo>
                  <a:lnTo>
                    <a:pt x="514" y="2502"/>
                  </a:lnTo>
                  <a:lnTo>
                    <a:pt x="491" y="2466"/>
                  </a:lnTo>
                  <a:lnTo>
                    <a:pt x="466" y="2428"/>
                  </a:lnTo>
                  <a:lnTo>
                    <a:pt x="441" y="2387"/>
                  </a:lnTo>
                  <a:lnTo>
                    <a:pt x="414" y="2347"/>
                  </a:lnTo>
                  <a:lnTo>
                    <a:pt x="387" y="2304"/>
                  </a:lnTo>
                  <a:lnTo>
                    <a:pt x="360" y="2261"/>
                  </a:lnTo>
                  <a:lnTo>
                    <a:pt x="332" y="2217"/>
                  </a:lnTo>
                  <a:lnTo>
                    <a:pt x="305" y="2174"/>
                  </a:lnTo>
                  <a:lnTo>
                    <a:pt x="277" y="2131"/>
                  </a:lnTo>
                  <a:lnTo>
                    <a:pt x="251" y="2088"/>
                  </a:lnTo>
                  <a:lnTo>
                    <a:pt x="224" y="2047"/>
                  </a:lnTo>
                  <a:lnTo>
                    <a:pt x="198" y="2006"/>
                  </a:lnTo>
                  <a:lnTo>
                    <a:pt x="174" y="1968"/>
                  </a:lnTo>
                  <a:lnTo>
                    <a:pt x="152" y="1932"/>
                  </a:lnTo>
                  <a:lnTo>
                    <a:pt x="130" y="1897"/>
                  </a:lnTo>
                  <a:lnTo>
                    <a:pt x="110" y="1866"/>
                  </a:lnTo>
                  <a:lnTo>
                    <a:pt x="93" y="1838"/>
                  </a:lnTo>
                  <a:lnTo>
                    <a:pt x="77" y="1812"/>
                  </a:lnTo>
                  <a:lnTo>
                    <a:pt x="64" y="1792"/>
                  </a:lnTo>
                  <a:lnTo>
                    <a:pt x="53" y="1774"/>
                  </a:lnTo>
                  <a:lnTo>
                    <a:pt x="45" y="1761"/>
                  </a:lnTo>
                  <a:lnTo>
                    <a:pt x="41" y="1755"/>
                  </a:lnTo>
                  <a:lnTo>
                    <a:pt x="38" y="1751"/>
                  </a:lnTo>
                  <a:lnTo>
                    <a:pt x="21" y="1719"/>
                  </a:lnTo>
                  <a:lnTo>
                    <a:pt x="8" y="1685"/>
                  </a:lnTo>
                  <a:lnTo>
                    <a:pt x="1" y="1650"/>
                  </a:lnTo>
                  <a:lnTo>
                    <a:pt x="0" y="1615"/>
                  </a:lnTo>
                  <a:lnTo>
                    <a:pt x="3" y="1582"/>
                  </a:lnTo>
                  <a:lnTo>
                    <a:pt x="12" y="1549"/>
                  </a:lnTo>
                  <a:lnTo>
                    <a:pt x="26" y="1519"/>
                  </a:lnTo>
                  <a:lnTo>
                    <a:pt x="43" y="1491"/>
                  </a:lnTo>
                  <a:lnTo>
                    <a:pt x="66" y="1467"/>
                  </a:lnTo>
                  <a:lnTo>
                    <a:pt x="94" y="1446"/>
                  </a:lnTo>
                  <a:lnTo>
                    <a:pt x="124" y="1430"/>
                  </a:lnTo>
                  <a:lnTo>
                    <a:pt x="157" y="1421"/>
                  </a:lnTo>
                  <a:lnTo>
                    <a:pt x="190" y="1416"/>
                  </a:lnTo>
                  <a:lnTo>
                    <a:pt x="224" y="1417"/>
                  </a:lnTo>
                  <a:lnTo>
                    <a:pt x="256" y="1424"/>
                  </a:lnTo>
                  <a:lnTo>
                    <a:pt x="289" y="1435"/>
                  </a:lnTo>
                  <a:lnTo>
                    <a:pt x="320" y="1451"/>
                  </a:lnTo>
                  <a:lnTo>
                    <a:pt x="349" y="1472"/>
                  </a:lnTo>
                  <a:lnTo>
                    <a:pt x="375" y="1497"/>
                  </a:lnTo>
                  <a:lnTo>
                    <a:pt x="398" y="1527"/>
                  </a:lnTo>
                  <a:lnTo>
                    <a:pt x="472" y="1628"/>
                  </a:lnTo>
                  <a:lnTo>
                    <a:pt x="502" y="1668"/>
                  </a:lnTo>
                  <a:lnTo>
                    <a:pt x="530" y="1706"/>
                  </a:lnTo>
                  <a:lnTo>
                    <a:pt x="557" y="1741"/>
                  </a:lnTo>
                  <a:lnTo>
                    <a:pt x="580" y="1772"/>
                  </a:lnTo>
                  <a:lnTo>
                    <a:pt x="601" y="1800"/>
                  </a:lnTo>
                  <a:lnTo>
                    <a:pt x="619" y="1824"/>
                  </a:lnTo>
                  <a:lnTo>
                    <a:pt x="633" y="1843"/>
                  </a:lnTo>
                  <a:lnTo>
                    <a:pt x="652" y="1870"/>
                  </a:lnTo>
                  <a:lnTo>
                    <a:pt x="666" y="1898"/>
                  </a:lnTo>
                  <a:lnTo>
                    <a:pt x="676" y="1924"/>
                  </a:lnTo>
                  <a:lnTo>
                    <a:pt x="684" y="1950"/>
                  </a:lnTo>
                  <a:lnTo>
                    <a:pt x="690" y="1976"/>
                  </a:lnTo>
                  <a:lnTo>
                    <a:pt x="695" y="2001"/>
                  </a:lnTo>
                  <a:lnTo>
                    <a:pt x="698" y="2028"/>
                  </a:lnTo>
                  <a:lnTo>
                    <a:pt x="703" y="2053"/>
                  </a:lnTo>
                  <a:lnTo>
                    <a:pt x="706" y="2081"/>
                  </a:lnTo>
                  <a:lnTo>
                    <a:pt x="712" y="2109"/>
                  </a:lnTo>
                  <a:lnTo>
                    <a:pt x="720" y="2138"/>
                  </a:lnTo>
                  <a:lnTo>
                    <a:pt x="731" y="2169"/>
                  </a:lnTo>
                  <a:lnTo>
                    <a:pt x="745" y="2202"/>
                  </a:lnTo>
                  <a:lnTo>
                    <a:pt x="762" y="2237"/>
                  </a:lnTo>
                  <a:lnTo>
                    <a:pt x="785" y="2272"/>
                  </a:lnTo>
                  <a:lnTo>
                    <a:pt x="813" y="2312"/>
                  </a:lnTo>
                  <a:lnTo>
                    <a:pt x="815" y="2315"/>
                  </a:lnTo>
                  <a:lnTo>
                    <a:pt x="823" y="2326"/>
                  </a:lnTo>
                  <a:lnTo>
                    <a:pt x="834" y="2340"/>
                  </a:lnTo>
                  <a:lnTo>
                    <a:pt x="848" y="2357"/>
                  </a:lnTo>
                  <a:lnTo>
                    <a:pt x="864" y="2378"/>
                  </a:lnTo>
                  <a:lnTo>
                    <a:pt x="881" y="2401"/>
                  </a:lnTo>
                  <a:lnTo>
                    <a:pt x="901" y="2428"/>
                  </a:lnTo>
                  <a:lnTo>
                    <a:pt x="923" y="2454"/>
                  </a:lnTo>
                  <a:lnTo>
                    <a:pt x="945" y="2485"/>
                  </a:lnTo>
                  <a:lnTo>
                    <a:pt x="970" y="2515"/>
                  </a:lnTo>
                  <a:lnTo>
                    <a:pt x="994" y="2546"/>
                  </a:lnTo>
                  <a:lnTo>
                    <a:pt x="1018" y="2578"/>
                  </a:lnTo>
                  <a:lnTo>
                    <a:pt x="1043" y="2610"/>
                  </a:lnTo>
                  <a:lnTo>
                    <a:pt x="1067" y="2641"/>
                  </a:lnTo>
                  <a:lnTo>
                    <a:pt x="1091" y="2672"/>
                  </a:lnTo>
                  <a:lnTo>
                    <a:pt x="1113" y="2701"/>
                  </a:lnTo>
                  <a:lnTo>
                    <a:pt x="1135" y="2730"/>
                  </a:lnTo>
                  <a:lnTo>
                    <a:pt x="1156" y="2756"/>
                  </a:lnTo>
                  <a:lnTo>
                    <a:pt x="1175" y="2780"/>
                  </a:lnTo>
                  <a:lnTo>
                    <a:pt x="1191" y="2801"/>
                  </a:lnTo>
                  <a:lnTo>
                    <a:pt x="1205" y="2819"/>
                  </a:lnTo>
                  <a:lnTo>
                    <a:pt x="1217" y="2835"/>
                  </a:lnTo>
                  <a:lnTo>
                    <a:pt x="1226" y="2846"/>
                  </a:lnTo>
                  <a:lnTo>
                    <a:pt x="1231" y="2853"/>
                  </a:lnTo>
                  <a:lnTo>
                    <a:pt x="1233" y="2855"/>
                  </a:lnTo>
                  <a:lnTo>
                    <a:pt x="1247" y="2869"/>
                  </a:lnTo>
                  <a:lnTo>
                    <a:pt x="1264" y="2880"/>
                  </a:lnTo>
                  <a:lnTo>
                    <a:pt x="1283" y="2884"/>
                  </a:lnTo>
                  <a:lnTo>
                    <a:pt x="1302" y="2884"/>
                  </a:lnTo>
                  <a:lnTo>
                    <a:pt x="1321" y="2879"/>
                  </a:lnTo>
                  <a:lnTo>
                    <a:pt x="1340" y="2869"/>
                  </a:lnTo>
                  <a:lnTo>
                    <a:pt x="1353" y="2854"/>
                  </a:lnTo>
                  <a:lnTo>
                    <a:pt x="1363" y="2837"/>
                  </a:lnTo>
                  <a:lnTo>
                    <a:pt x="1369" y="2818"/>
                  </a:lnTo>
                  <a:lnTo>
                    <a:pt x="1369" y="2800"/>
                  </a:lnTo>
                  <a:lnTo>
                    <a:pt x="1363" y="2780"/>
                  </a:lnTo>
                  <a:lnTo>
                    <a:pt x="1352" y="2763"/>
                  </a:lnTo>
                  <a:lnTo>
                    <a:pt x="1152" y="2503"/>
                  </a:lnTo>
                  <a:lnTo>
                    <a:pt x="1147" y="2494"/>
                  </a:lnTo>
                  <a:lnTo>
                    <a:pt x="1147" y="2485"/>
                  </a:lnTo>
                  <a:lnTo>
                    <a:pt x="1149" y="2475"/>
                  </a:lnTo>
                  <a:lnTo>
                    <a:pt x="1156" y="2467"/>
                  </a:lnTo>
                  <a:lnTo>
                    <a:pt x="1166" y="2463"/>
                  </a:lnTo>
                  <a:lnTo>
                    <a:pt x="1175" y="2463"/>
                  </a:lnTo>
                  <a:lnTo>
                    <a:pt x="1184" y="2466"/>
                  </a:lnTo>
                  <a:lnTo>
                    <a:pt x="1192" y="2472"/>
                  </a:lnTo>
                  <a:lnTo>
                    <a:pt x="1486" y="2852"/>
                  </a:lnTo>
                  <a:lnTo>
                    <a:pt x="1500" y="2866"/>
                  </a:lnTo>
                  <a:lnTo>
                    <a:pt x="1517" y="2875"/>
                  </a:lnTo>
                  <a:lnTo>
                    <a:pt x="1536" y="2881"/>
                  </a:lnTo>
                  <a:lnTo>
                    <a:pt x="1555" y="2881"/>
                  </a:lnTo>
                  <a:lnTo>
                    <a:pt x="1574" y="2875"/>
                  </a:lnTo>
                  <a:lnTo>
                    <a:pt x="1592" y="2866"/>
                  </a:lnTo>
                  <a:lnTo>
                    <a:pt x="1606" y="2851"/>
                  </a:lnTo>
                  <a:lnTo>
                    <a:pt x="1616" y="2833"/>
                  </a:lnTo>
                  <a:lnTo>
                    <a:pt x="1620" y="2815"/>
                  </a:lnTo>
                  <a:lnTo>
                    <a:pt x="1620" y="2795"/>
                  </a:lnTo>
                  <a:lnTo>
                    <a:pt x="1616" y="2777"/>
                  </a:lnTo>
                  <a:lnTo>
                    <a:pt x="1605" y="2759"/>
                  </a:lnTo>
                  <a:lnTo>
                    <a:pt x="1343" y="2420"/>
                  </a:lnTo>
                  <a:lnTo>
                    <a:pt x="1338" y="2410"/>
                  </a:lnTo>
                  <a:lnTo>
                    <a:pt x="1337" y="2401"/>
                  </a:lnTo>
                  <a:lnTo>
                    <a:pt x="1341" y="2392"/>
                  </a:lnTo>
                  <a:lnTo>
                    <a:pt x="1348" y="2384"/>
                  </a:lnTo>
                  <a:lnTo>
                    <a:pt x="1356" y="2379"/>
                  </a:lnTo>
                  <a:lnTo>
                    <a:pt x="1366" y="2379"/>
                  </a:lnTo>
                  <a:lnTo>
                    <a:pt x="1375" y="2381"/>
                  </a:lnTo>
                  <a:lnTo>
                    <a:pt x="1382" y="2388"/>
                  </a:lnTo>
                  <a:lnTo>
                    <a:pt x="1676" y="2768"/>
                  </a:lnTo>
                  <a:lnTo>
                    <a:pt x="1691" y="2782"/>
                  </a:lnTo>
                  <a:lnTo>
                    <a:pt x="1708" y="2792"/>
                  </a:lnTo>
                  <a:lnTo>
                    <a:pt x="1727" y="2797"/>
                  </a:lnTo>
                  <a:lnTo>
                    <a:pt x="1747" y="2797"/>
                  </a:lnTo>
                  <a:lnTo>
                    <a:pt x="1765" y="2792"/>
                  </a:lnTo>
                  <a:lnTo>
                    <a:pt x="1783" y="2781"/>
                  </a:lnTo>
                  <a:lnTo>
                    <a:pt x="1798" y="2767"/>
                  </a:lnTo>
                  <a:lnTo>
                    <a:pt x="1807" y="2750"/>
                  </a:lnTo>
                  <a:lnTo>
                    <a:pt x="1812" y="2731"/>
                  </a:lnTo>
                  <a:lnTo>
                    <a:pt x="1812" y="2712"/>
                  </a:lnTo>
                  <a:lnTo>
                    <a:pt x="1807" y="2693"/>
                  </a:lnTo>
                  <a:lnTo>
                    <a:pt x="1796" y="2676"/>
                  </a:lnTo>
                  <a:lnTo>
                    <a:pt x="1503" y="2296"/>
                  </a:lnTo>
                  <a:lnTo>
                    <a:pt x="1498" y="2286"/>
                  </a:lnTo>
                  <a:lnTo>
                    <a:pt x="1497" y="2277"/>
                  </a:lnTo>
                  <a:lnTo>
                    <a:pt x="1501" y="2268"/>
                  </a:lnTo>
                  <a:lnTo>
                    <a:pt x="1508" y="2261"/>
                  </a:lnTo>
                  <a:lnTo>
                    <a:pt x="1515" y="2256"/>
                  </a:lnTo>
                  <a:lnTo>
                    <a:pt x="1523" y="2259"/>
                  </a:lnTo>
                  <a:lnTo>
                    <a:pt x="1529" y="2263"/>
                  </a:lnTo>
                  <a:lnTo>
                    <a:pt x="1536" y="2270"/>
                  </a:lnTo>
                  <a:lnTo>
                    <a:pt x="1767" y="2570"/>
                  </a:lnTo>
                  <a:lnTo>
                    <a:pt x="1781" y="2584"/>
                  </a:lnTo>
                  <a:lnTo>
                    <a:pt x="1799" y="2593"/>
                  </a:lnTo>
                  <a:lnTo>
                    <a:pt x="1817" y="2599"/>
                  </a:lnTo>
                  <a:lnTo>
                    <a:pt x="1837" y="2599"/>
                  </a:lnTo>
                  <a:lnTo>
                    <a:pt x="1856" y="2593"/>
                  </a:lnTo>
                  <a:lnTo>
                    <a:pt x="1874" y="2584"/>
                  </a:lnTo>
                  <a:lnTo>
                    <a:pt x="1888" y="2569"/>
                  </a:lnTo>
                  <a:lnTo>
                    <a:pt x="1897" y="2552"/>
                  </a:lnTo>
                  <a:lnTo>
                    <a:pt x="1902" y="2533"/>
                  </a:lnTo>
                  <a:lnTo>
                    <a:pt x="1902" y="2514"/>
                  </a:lnTo>
                  <a:lnTo>
                    <a:pt x="1897" y="2495"/>
                  </a:lnTo>
                  <a:lnTo>
                    <a:pt x="1887" y="2478"/>
                  </a:lnTo>
                  <a:lnTo>
                    <a:pt x="1886" y="2475"/>
                  </a:lnTo>
                  <a:lnTo>
                    <a:pt x="1880" y="2468"/>
                  </a:lnTo>
                  <a:lnTo>
                    <a:pt x="1872" y="2458"/>
                  </a:lnTo>
                  <a:lnTo>
                    <a:pt x="1860" y="2443"/>
                  </a:lnTo>
                  <a:lnTo>
                    <a:pt x="1848" y="2425"/>
                  </a:lnTo>
                  <a:lnTo>
                    <a:pt x="1831" y="2405"/>
                  </a:lnTo>
                  <a:lnTo>
                    <a:pt x="1814" y="2381"/>
                  </a:lnTo>
                  <a:lnTo>
                    <a:pt x="1794" y="2357"/>
                  </a:lnTo>
                  <a:lnTo>
                    <a:pt x="1773" y="2330"/>
                  </a:lnTo>
                  <a:lnTo>
                    <a:pt x="1752" y="2303"/>
                  </a:lnTo>
                  <a:lnTo>
                    <a:pt x="1730" y="2274"/>
                  </a:lnTo>
                  <a:lnTo>
                    <a:pt x="1707" y="2245"/>
                  </a:lnTo>
                  <a:lnTo>
                    <a:pt x="1685" y="2216"/>
                  </a:lnTo>
                  <a:lnTo>
                    <a:pt x="1663" y="2188"/>
                  </a:lnTo>
                  <a:lnTo>
                    <a:pt x="1642" y="2160"/>
                  </a:lnTo>
                  <a:lnTo>
                    <a:pt x="1621" y="2133"/>
                  </a:lnTo>
                  <a:lnTo>
                    <a:pt x="1602" y="2108"/>
                  </a:lnTo>
                  <a:lnTo>
                    <a:pt x="1584" y="2086"/>
                  </a:lnTo>
                  <a:lnTo>
                    <a:pt x="1568" y="2065"/>
                  </a:lnTo>
                  <a:lnTo>
                    <a:pt x="1555" y="2048"/>
                  </a:lnTo>
                  <a:lnTo>
                    <a:pt x="1544" y="2034"/>
                  </a:lnTo>
                  <a:lnTo>
                    <a:pt x="1536" y="2022"/>
                  </a:lnTo>
                  <a:lnTo>
                    <a:pt x="1531" y="2016"/>
                  </a:lnTo>
                  <a:lnTo>
                    <a:pt x="1523" y="2005"/>
                  </a:lnTo>
                  <a:lnTo>
                    <a:pt x="1520" y="1997"/>
                  </a:lnTo>
                  <a:lnTo>
                    <a:pt x="1520" y="1992"/>
                  </a:lnTo>
                  <a:lnTo>
                    <a:pt x="1524" y="1989"/>
                  </a:lnTo>
                  <a:lnTo>
                    <a:pt x="1529" y="1989"/>
                  </a:lnTo>
                  <a:lnTo>
                    <a:pt x="1534" y="1989"/>
                  </a:lnTo>
                  <a:lnTo>
                    <a:pt x="1540" y="1990"/>
                  </a:lnTo>
                  <a:lnTo>
                    <a:pt x="1545" y="1991"/>
                  </a:lnTo>
                  <a:lnTo>
                    <a:pt x="1552" y="1992"/>
                  </a:lnTo>
                  <a:lnTo>
                    <a:pt x="1562" y="1996"/>
                  </a:lnTo>
                  <a:lnTo>
                    <a:pt x="1576" y="2000"/>
                  </a:lnTo>
                  <a:lnTo>
                    <a:pt x="1594" y="2005"/>
                  </a:lnTo>
                  <a:lnTo>
                    <a:pt x="1611" y="2009"/>
                  </a:lnTo>
                  <a:lnTo>
                    <a:pt x="1627" y="2014"/>
                  </a:lnTo>
                  <a:lnTo>
                    <a:pt x="1643" y="2019"/>
                  </a:lnTo>
                  <a:lnTo>
                    <a:pt x="1656" y="2022"/>
                  </a:lnTo>
                  <a:lnTo>
                    <a:pt x="1664" y="2026"/>
                  </a:lnTo>
                  <a:lnTo>
                    <a:pt x="1668" y="2026"/>
                  </a:lnTo>
                  <a:lnTo>
                    <a:pt x="1690" y="2031"/>
                  </a:lnTo>
                  <a:lnTo>
                    <a:pt x="1713" y="2031"/>
                  </a:lnTo>
                  <a:lnTo>
                    <a:pt x="1734" y="2028"/>
                  </a:lnTo>
                  <a:lnTo>
                    <a:pt x="1754" y="2020"/>
                  </a:lnTo>
                  <a:lnTo>
                    <a:pt x="1771" y="2007"/>
                  </a:lnTo>
                  <a:lnTo>
                    <a:pt x="1785" y="1992"/>
                  </a:lnTo>
                  <a:lnTo>
                    <a:pt x="1794" y="1974"/>
                  </a:lnTo>
                  <a:lnTo>
                    <a:pt x="1799" y="1953"/>
                  </a:lnTo>
                  <a:lnTo>
                    <a:pt x="1799" y="1932"/>
                  </a:lnTo>
                  <a:lnTo>
                    <a:pt x="1794" y="1911"/>
                  </a:lnTo>
                  <a:lnTo>
                    <a:pt x="1784" y="1892"/>
                  </a:lnTo>
                  <a:lnTo>
                    <a:pt x="1770" y="1876"/>
                  </a:lnTo>
                  <a:lnTo>
                    <a:pt x="1752" y="1862"/>
                  </a:lnTo>
                  <a:lnTo>
                    <a:pt x="1732" y="1853"/>
                  </a:lnTo>
                  <a:lnTo>
                    <a:pt x="1729" y="1852"/>
                  </a:lnTo>
                  <a:lnTo>
                    <a:pt x="1720" y="1848"/>
                  </a:lnTo>
                  <a:lnTo>
                    <a:pt x="1706" y="1843"/>
                  </a:lnTo>
                  <a:lnTo>
                    <a:pt x="1686" y="1836"/>
                  </a:lnTo>
                  <a:lnTo>
                    <a:pt x="1664" y="1828"/>
                  </a:lnTo>
                  <a:lnTo>
                    <a:pt x="1638" y="1818"/>
                  </a:lnTo>
                  <a:lnTo>
                    <a:pt x="1610" y="1808"/>
                  </a:lnTo>
                  <a:lnTo>
                    <a:pt x="1578" y="1796"/>
                  </a:lnTo>
                  <a:lnTo>
                    <a:pt x="1546" y="1785"/>
                  </a:lnTo>
                  <a:lnTo>
                    <a:pt x="1513" y="1773"/>
                  </a:lnTo>
                  <a:lnTo>
                    <a:pt x="1480" y="1760"/>
                  </a:lnTo>
                  <a:lnTo>
                    <a:pt x="1447" y="1749"/>
                  </a:lnTo>
                  <a:lnTo>
                    <a:pt x="1416" y="1737"/>
                  </a:lnTo>
                  <a:lnTo>
                    <a:pt x="1386" y="1727"/>
                  </a:lnTo>
                  <a:lnTo>
                    <a:pt x="1359" y="1717"/>
                  </a:lnTo>
                  <a:lnTo>
                    <a:pt x="1335" y="1709"/>
                  </a:lnTo>
                  <a:lnTo>
                    <a:pt x="1288" y="1695"/>
                  </a:lnTo>
                  <a:lnTo>
                    <a:pt x="1288" y="1695"/>
                  </a:lnTo>
                  <a:lnTo>
                    <a:pt x="1288" y="1695"/>
                  </a:lnTo>
                  <a:lnTo>
                    <a:pt x="1287" y="1695"/>
                  </a:lnTo>
                  <a:lnTo>
                    <a:pt x="1244" y="1686"/>
                  </a:lnTo>
                  <a:lnTo>
                    <a:pt x="1206" y="1678"/>
                  </a:lnTo>
                  <a:lnTo>
                    <a:pt x="1173" y="1672"/>
                  </a:lnTo>
                  <a:lnTo>
                    <a:pt x="1144" y="1669"/>
                  </a:lnTo>
                  <a:lnTo>
                    <a:pt x="1117" y="1665"/>
                  </a:lnTo>
                  <a:lnTo>
                    <a:pt x="1095" y="1663"/>
                  </a:lnTo>
                  <a:lnTo>
                    <a:pt x="1074" y="1659"/>
                  </a:lnTo>
                  <a:lnTo>
                    <a:pt x="1057" y="1656"/>
                  </a:lnTo>
                  <a:lnTo>
                    <a:pt x="1040" y="1653"/>
                  </a:lnTo>
                  <a:lnTo>
                    <a:pt x="1025" y="1648"/>
                  </a:lnTo>
                  <a:lnTo>
                    <a:pt x="1011" y="1641"/>
                  </a:lnTo>
                  <a:lnTo>
                    <a:pt x="997" y="1632"/>
                  </a:lnTo>
                  <a:lnTo>
                    <a:pt x="983" y="1620"/>
                  </a:lnTo>
                  <a:lnTo>
                    <a:pt x="968" y="1606"/>
                  </a:lnTo>
                  <a:lnTo>
                    <a:pt x="952" y="1588"/>
                  </a:lnTo>
                  <a:lnTo>
                    <a:pt x="935" y="1566"/>
                  </a:lnTo>
                  <a:lnTo>
                    <a:pt x="929" y="1559"/>
                  </a:lnTo>
                  <a:lnTo>
                    <a:pt x="920" y="1546"/>
                  </a:lnTo>
                  <a:lnTo>
                    <a:pt x="907" y="1530"/>
                  </a:lnTo>
                  <a:lnTo>
                    <a:pt x="892" y="1510"/>
                  </a:lnTo>
                  <a:lnTo>
                    <a:pt x="873" y="1486"/>
                  </a:lnTo>
                  <a:lnTo>
                    <a:pt x="854" y="1459"/>
                  </a:lnTo>
                  <a:lnTo>
                    <a:pt x="830" y="1429"/>
                  </a:lnTo>
                  <a:lnTo>
                    <a:pt x="806" y="1396"/>
                  </a:lnTo>
                  <a:lnTo>
                    <a:pt x="779" y="1362"/>
                  </a:lnTo>
                  <a:lnTo>
                    <a:pt x="752" y="1326"/>
                  </a:lnTo>
                  <a:lnTo>
                    <a:pt x="724" y="1289"/>
                  </a:lnTo>
                  <a:lnTo>
                    <a:pt x="695" y="1249"/>
                  </a:lnTo>
                  <a:lnTo>
                    <a:pt x="665" y="1210"/>
                  </a:lnTo>
                  <a:lnTo>
                    <a:pt x="659" y="1204"/>
                  </a:lnTo>
                  <a:lnTo>
                    <a:pt x="653" y="1195"/>
                  </a:lnTo>
                  <a:lnTo>
                    <a:pt x="647" y="1183"/>
                  </a:lnTo>
                  <a:lnTo>
                    <a:pt x="641" y="1169"/>
                  </a:lnTo>
                  <a:lnTo>
                    <a:pt x="637" y="1152"/>
                  </a:lnTo>
                  <a:lnTo>
                    <a:pt x="634" y="1131"/>
                  </a:lnTo>
                  <a:lnTo>
                    <a:pt x="633" y="1106"/>
                  </a:lnTo>
                  <a:lnTo>
                    <a:pt x="633" y="1092"/>
                  </a:lnTo>
                  <a:lnTo>
                    <a:pt x="633" y="1072"/>
                  </a:lnTo>
                  <a:lnTo>
                    <a:pt x="632" y="1045"/>
                  </a:lnTo>
                  <a:lnTo>
                    <a:pt x="632" y="1014"/>
                  </a:lnTo>
                  <a:lnTo>
                    <a:pt x="632" y="978"/>
                  </a:lnTo>
                  <a:lnTo>
                    <a:pt x="632" y="938"/>
                  </a:lnTo>
                  <a:lnTo>
                    <a:pt x="632" y="895"/>
                  </a:lnTo>
                  <a:lnTo>
                    <a:pt x="632" y="850"/>
                  </a:lnTo>
                  <a:lnTo>
                    <a:pt x="632" y="802"/>
                  </a:lnTo>
                  <a:lnTo>
                    <a:pt x="632" y="754"/>
                  </a:lnTo>
                  <a:lnTo>
                    <a:pt x="632" y="707"/>
                  </a:lnTo>
                  <a:lnTo>
                    <a:pt x="632" y="659"/>
                  </a:lnTo>
                  <a:lnTo>
                    <a:pt x="632" y="614"/>
                  </a:lnTo>
                  <a:lnTo>
                    <a:pt x="632" y="571"/>
                  </a:lnTo>
                  <a:lnTo>
                    <a:pt x="631" y="532"/>
                  </a:lnTo>
                  <a:lnTo>
                    <a:pt x="631" y="496"/>
                  </a:lnTo>
                  <a:lnTo>
                    <a:pt x="631" y="465"/>
                  </a:lnTo>
                  <a:lnTo>
                    <a:pt x="631" y="439"/>
                  </a:lnTo>
                  <a:lnTo>
                    <a:pt x="631" y="421"/>
                  </a:lnTo>
                  <a:lnTo>
                    <a:pt x="631" y="409"/>
                  </a:lnTo>
                  <a:lnTo>
                    <a:pt x="631" y="405"/>
                  </a:lnTo>
                  <a:lnTo>
                    <a:pt x="634" y="370"/>
                  </a:lnTo>
                  <a:lnTo>
                    <a:pt x="645" y="337"/>
                  </a:lnTo>
                  <a:lnTo>
                    <a:pt x="661" y="307"/>
                  </a:lnTo>
                  <a:lnTo>
                    <a:pt x="682" y="282"/>
                  </a:lnTo>
                  <a:lnTo>
                    <a:pt x="707" y="261"/>
                  </a:lnTo>
                  <a:lnTo>
                    <a:pt x="736" y="245"/>
                  </a:lnTo>
                  <a:lnTo>
                    <a:pt x="769" y="235"/>
                  </a:lnTo>
                  <a:lnTo>
                    <a:pt x="805" y="231"/>
                  </a:lnTo>
                  <a:lnTo>
                    <a:pt x="840" y="235"/>
                  </a:lnTo>
                  <a:lnTo>
                    <a:pt x="872" y="245"/>
                  </a:lnTo>
                  <a:lnTo>
                    <a:pt x="901" y="261"/>
                  </a:lnTo>
                  <a:lnTo>
                    <a:pt x="927" y="282"/>
                  </a:lnTo>
                  <a:lnTo>
                    <a:pt x="948" y="307"/>
                  </a:lnTo>
                  <a:lnTo>
                    <a:pt x="964" y="337"/>
                  </a:lnTo>
                  <a:lnTo>
                    <a:pt x="974" y="370"/>
                  </a:lnTo>
                  <a:lnTo>
                    <a:pt x="978" y="405"/>
                  </a:lnTo>
                  <a:lnTo>
                    <a:pt x="978" y="1270"/>
                  </a:lnTo>
                  <a:lnTo>
                    <a:pt x="978" y="1285"/>
                  </a:lnTo>
                  <a:lnTo>
                    <a:pt x="980" y="1299"/>
                  </a:lnTo>
                  <a:lnTo>
                    <a:pt x="985" y="1311"/>
                  </a:lnTo>
                  <a:lnTo>
                    <a:pt x="990" y="1320"/>
                  </a:lnTo>
                  <a:lnTo>
                    <a:pt x="1001" y="1326"/>
                  </a:lnTo>
                  <a:lnTo>
                    <a:pt x="1015" y="1328"/>
                  </a:lnTo>
                  <a:lnTo>
                    <a:pt x="1033" y="1325"/>
                  </a:lnTo>
                  <a:lnTo>
                    <a:pt x="1048" y="1316"/>
                  </a:lnTo>
                  <a:lnTo>
                    <a:pt x="1061" y="1304"/>
                  </a:lnTo>
                  <a:lnTo>
                    <a:pt x="1069" y="1289"/>
                  </a:lnTo>
                  <a:lnTo>
                    <a:pt x="1073" y="1270"/>
                  </a:lnTo>
                  <a:lnTo>
                    <a:pt x="1073" y="174"/>
                  </a:lnTo>
                  <a:lnTo>
                    <a:pt x="1076" y="139"/>
                  </a:lnTo>
                  <a:lnTo>
                    <a:pt x="1087" y="107"/>
                  </a:lnTo>
                  <a:lnTo>
                    <a:pt x="1102" y="77"/>
                  </a:lnTo>
                  <a:lnTo>
                    <a:pt x="1124" y="51"/>
                  </a:lnTo>
                  <a:lnTo>
                    <a:pt x="1149" y="30"/>
                  </a:lnTo>
                  <a:lnTo>
                    <a:pt x="1178" y="14"/>
                  </a:lnTo>
                  <a:lnTo>
                    <a:pt x="1211" y="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04783" y="686283"/>
            <a:ext cx="3078895" cy="4536114"/>
            <a:chOff x="961778" y="686283"/>
            <a:chExt cx="3078895" cy="4536114"/>
          </a:xfrm>
        </p:grpSpPr>
        <p:sp>
          <p:nvSpPr>
            <p:cNvPr id="35" name="Inhaltsplatzhalter 4"/>
            <p:cNvSpPr txBox="1">
              <a:spLocks/>
            </p:cNvSpPr>
            <p:nvPr/>
          </p:nvSpPr>
          <p:spPr>
            <a:xfrm>
              <a:off x="961778" y="686283"/>
              <a:ext cx="2799647" cy="453611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272967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98" indent="-272967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64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256" indent="-177748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335" indent="-179335" algn="l" defTabSz="91412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847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0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2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4" indent="-228532" algn="l" defTabSz="91412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 fontAlgn="base">
                <a:lnSpc>
                  <a:spcPct val="150000"/>
                </a:lnSpc>
                <a:buNone/>
              </a:pPr>
              <a:r>
                <a:rPr lang="fa-IR" sz="9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مو</a:t>
              </a:r>
              <a:r>
                <a:rPr lang="fa-IR" sz="10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سسه کودکان کار صبح رویش</a:t>
              </a:r>
            </a:p>
            <a:p>
              <a:pPr marL="0" indent="0" algn="r" rtl="1" fontAlgn="base">
                <a:lnSpc>
                  <a:spcPct val="150000"/>
                </a:lnSpc>
                <a:buNone/>
              </a:pPr>
              <a:r>
                <a:rPr lang="fa-IR" sz="10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موسسه خیریه حس مهر</a:t>
              </a:r>
            </a:p>
            <a:p>
              <a:pPr marL="0" indent="0" algn="r" rtl="1" fontAlgn="base">
                <a:lnSpc>
                  <a:spcPct val="150000"/>
                </a:lnSpc>
                <a:buNone/>
              </a:pPr>
              <a:r>
                <a:rPr lang="fa-IR" sz="10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موسسه بنیاد کودک</a:t>
              </a:r>
            </a:p>
            <a:p>
              <a:pPr marL="0" indent="0" algn="r" rtl="1" fontAlgn="base">
                <a:lnSpc>
                  <a:spcPct val="150000"/>
                </a:lnSpc>
                <a:buNone/>
              </a:pPr>
              <a:r>
                <a:rPr lang="fa-IR" sz="10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موسسه جامعه یاوری فرهنگی</a:t>
              </a:r>
            </a:p>
            <a:p>
              <a:pPr marL="0" indent="0" algn="r" rtl="1" fontAlgn="base">
                <a:lnSpc>
                  <a:spcPct val="150000"/>
                </a:lnSpc>
                <a:buNone/>
              </a:pPr>
              <a:r>
                <a:rPr lang="fa-IR" altLang="fa-IR" sz="10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موسسه کودکان معلول کهریزک نظرآباد کرج</a:t>
              </a:r>
            </a:p>
            <a:p>
              <a:pPr marL="0" indent="0" algn="r" rtl="1" fontAlgn="base">
                <a:lnSpc>
                  <a:spcPct val="150000"/>
                </a:lnSpc>
                <a:buNone/>
              </a:pPr>
              <a:r>
                <a:rPr lang="fa-IR" sz="10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موسسه خیریه طلوع نیکان یاس</a:t>
              </a:r>
            </a:p>
            <a:p>
              <a:pPr marL="0" indent="0" algn="r" rtl="1" fontAlgn="base">
                <a:lnSpc>
                  <a:spcPct val="150000"/>
                </a:lnSpc>
                <a:buNone/>
              </a:pPr>
              <a:r>
                <a:rPr lang="fa-IR" sz="10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موسسه خیریه حامیان فردا</a:t>
              </a:r>
            </a:p>
            <a:p>
              <a:pPr marL="0" indent="0" algn="r" rtl="1" fontAlgn="base">
                <a:lnSpc>
                  <a:spcPct val="150000"/>
                </a:lnSpc>
                <a:buNone/>
              </a:pPr>
              <a:r>
                <a:rPr lang="fa-IR" sz="10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موسسه رعد الغدیر</a:t>
              </a:r>
            </a:p>
            <a:p>
              <a:pPr marL="0" indent="0" algn="r" rtl="1" fontAlgn="base">
                <a:lnSpc>
                  <a:spcPct val="150000"/>
                </a:lnSpc>
                <a:buNone/>
              </a:pPr>
              <a:r>
                <a:rPr lang="fa-IR" sz="10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موسسه کودکان فرشته اند</a:t>
              </a:r>
            </a:p>
            <a:p>
              <a:pPr marL="0" indent="0" algn="r" rtl="1" fontAlgn="base">
                <a:lnSpc>
                  <a:spcPct val="150000"/>
                </a:lnSpc>
                <a:buNone/>
              </a:pPr>
              <a:r>
                <a:rPr lang="fa-IR" sz="10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سامانه نیکوکاری بهشت (متعلق به موسسه کریمانه)</a:t>
              </a:r>
            </a:p>
            <a:p>
              <a:pPr marL="0" indent="0" algn="r" rtl="1" fontAlgn="base">
                <a:lnSpc>
                  <a:spcPct val="150000"/>
                </a:lnSpc>
                <a:buNone/>
              </a:pPr>
              <a:r>
                <a:rPr lang="fa-IR" sz="10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کمیته های امداد  استان سیستان و بلوچستان، استان بوشهر ، استان فارس، استان خراسان جنوبی</a:t>
              </a:r>
            </a:p>
            <a:p>
              <a:pPr marL="0" indent="0" algn="r" rtl="1" fontAlgn="base">
                <a:lnSpc>
                  <a:spcPct val="150000"/>
                </a:lnSpc>
                <a:spcAft>
                  <a:spcPts val="0"/>
                </a:spcAft>
                <a:buNone/>
              </a:pPr>
              <a:r>
                <a:rPr lang="fa-IR" sz="1000" dirty="0">
                  <a:solidFill>
                    <a:srgbClr val="262626"/>
                  </a:solidFill>
                  <a:latin typeface="Arial" panose="020B0604020202020204" pitchFamily="34" charset="0"/>
                  <a:cs typeface="B Nazanin" pitchFamily="2" charset="-78"/>
                </a:rPr>
                <a:t>و ...</a:t>
              </a:r>
            </a:p>
            <a:p>
              <a:pPr marL="0" indent="0">
                <a:buNone/>
              </a:pP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3833178" y="737975"/>
              <a:ext cx="205210" cy="163291"/>
            </a:xfrm>
            <a:custGeom>
              <a:avLst/>
              <a:gdLst>
                <a:gd name="T0" fmla="*/ 2467 w 3380"/>
                <a:gd name="T1" fmla="*/ 933 h 3357"/>
                <a:gd name="T2" fmla="*/ 1413 w 3380"/>
                <a:gd name="T3" fmla="*/ 2007 h 3357"/>
                <a:gd name="T4" fmla="*/ 1372 w 3380"/>
                <a:gd name="T5" fmla="*/ 2015 h 3357"/>
                <a:gd name="T6" fmla="*/ 929 w 3380"/>
                <a:gd name="T7" fmla="*/ 1549 h 3357"/>
                <a:gd name="T8" fmla="*/ 875 w 3380"/>
                <a:gd name="T9" fmla="*/ 1525 h 3357"/>
                <a:gd name="T10" fmla="*/ 821 w 3380"/>
                <a:gd name="T11" fmla="*/ 1549 h 3357"/>
                <a:gd name="T12" fmla="*/ 697 w 3380"/>
                <a:gd name="T13" fmla="*/ 1683 h 3357"/>
                <a:gd name="T14" fmla="*/ 692 w 3380"/>
                <a:gd name="T15" fmla="*/ 1721 h 3357"/>
                <a:gd name="T16" fmla="*/ 714 w 3380"/>
                <a:gd name="T17" fmla="*/ 1763 h 3357"/>
                <a:gd name="T18" fmla="*/ 1337 w 3380"/>
                <a:gd name="T19" fmla="*/ 2429 h 3357"/>
                <a:gd name="T20" fmla="*/ 1382 w 3380"/>
                <a:gd name="T21" fmla="*/ 2442 h 3357"/>
                <a:gd name="T22" fmla="*/ 1424 w 3380"/>
                <a:gd name="T23" fmla="*/ 2429 h 3357"/>
                <a:gd name="T24" fmla="*/ 2677 w 3380"/>
                <a:gd name="T25" fmla="*/ 1138 h 3357"/>
                <a:gd name="T26" fmla="*/ 2687 w 3380"/>
                <a:gd name="T27" fmla="*/ 1093 h 3357"/>
                <a:gd name="T28" fmla="*/ 2666 w 3380"/>
                <a:gd name="T29" fmla="*/ 1053 h 3357"/>
                <a:gd name="T30" fmla="*/ 2523 w 3380"/>
                <a:gd name="T31" fmla="*/ 926 h 3357"/>
                <a:gd name="T32" fmla="*/ 1797 w 3380"/>
                <a:gd name="T33" fmla="*/ 3 h 3357"/>
                <a:gd name="T34" fmla="*/ 2107 w 3380"/>
                <a:gd name="T35" fmla="*/ 51 h 3357"/>
                <a:gd name="T36" fmla="*/ 2396 w 3380"/>
                <a:gd name="T37" fmla="*/ 152 h 3357"/>
                <a:gd name="T38" fmla="*/ 2657 w 3380"/>
                <a:gd name="T39" fmla="*/ 300 h 3357"/>
                <a:gd name="T40" fmla="*/ 2886 w 3380"/>
                <a:gd name="T41" fmla="*/ 491 h 3357"/>
                <a:gd name="T42" fmla="*/ 3078 w 3380"/>
                <a:gd name="T43" fmla="*/ 718 h 3357"/>
                <a:gd name="T44" fmla="*/ 3227 w 3380"/>
                <a:gd name="T45" fmla="*/ 978 h 3357"/>
                <a:gd name="T46" fmla="*/ 3328 w 3380"/>
                <a:gd name="T47" fmla="*/ 1265 h 3357"/>
                <a:gd name="T48" fmla="*/ 3376 w 3380"/>
                <a:gd name="T49" fmla="*/ 1573 h 3357"/>
                <a:gd name="T50" fmla="*/ 3367 w 3380"/>
                <a:gd name="T51" fmla="*/ 1890 h 3357"/>
                <a:gd name="T52" fmla="*/ 3300 w 3380"/>
                <a:gd name="T53" fmla="*/ 2192 h 3357"/>
                <a:gd name="T54" fmla="*/ 3183 w 3380"/>
                <a:gd name="T55" fmla="*/ 2470 h 3357"/>
                <a:gd name="T56" fmla="*/ 3018 w 3380"/>
                <a:gd name="T57" fmla="*/ 2719 h 3357"/>
                <a:gd name="T58" fmla="*/ 2813 w 3380"/>
                <a:gd name="T59" fmla="*/ 2935 h 3357"/>
                <a:gd name="T60" fmla="*/ 2573 w 3380"/>
                <a:gd name="T61" fmla="*/ 3111 h 3357"/>
                <a:gd name="T62" fmla="*/ 2302 w 3380"/>
                <a:gd name="T63" fmla="*/ 3245 h 3357"/>
                <a:gd name="T64" fmla="*/ 2006 w 3380"/>
                <a:gd name="T65" fmla="*/ 3328 h 3357"/>
                <a:gd name="T66" fmla="*/ 1690 w 3380"/>
                <a:gd name="T67" fmla="*/ 3357 h 3357"/>
                <a:gd name="T68" fmla="*/ 1374 w 3380"/>
                <a:gd name="T69" fmla="*/ 3328 h 3357"/>
                <a:gd name="T70" fmla="*/ 1078 w 3380"/>
                <a:gd name="T71" fmla="*/ 3245 h 3357"/>
                <a:gd name="T72" fmla="*/ 806 w 3380"/>
                <a:gd name="T73" fmla="*/ 3111 h 3357"/>
                <a:gd name="T74" fmla="*/ 565 w 3380"/>
                <a:gd name="T75" fmla="*/ 2935 h 3357"/>
                <a:gd name="T76" fmla="*/ 361 w 3380"/>
                <a:gd name="T77" fmla="*/ 2719 h 3357"/>
                <a:gd name="T78" fmla="*/ 197 w 3380"/>
                <a:gd name="T79" fmla="*/ 2470 h 3357"/>
                <a:gd name="T80" fmla="*/ 79 w 3380"/>
                <a:gd name="T81" fmla="*/ 2192 h 3357"/>
                <a:gd name="T82" fmla="*/ 13 w 3380"/>
                <a:gd name="T83" fmla="*/ 1890 h 3357"/>
                <a:gd name="T84" fmla="*/ 3 w 3380"/>
                <a:gd name="T85" fmla="*/ 1573 h 3357"/>
                <a:gd name="T86" fmla="*/ 51 w 3380"/>
                <a:gd name="T87" fmla="*/ 1265 h 3357"/>
                <a:gd name="T88" fmla="*/ 152 w 3380"/>
                <a:gd name="T89" fmla="*/ 978 h 3357"/>
                <a:gd name="T90" fmla="*/ 301 w 3380"/>
                <a:gd name="T91" fmla="*/ 718 h 3357"/>
                <a:gd name="T92" fmla="*/ 493 w 3380"/>
                <a:gd name="T93" fmla="*/ 491 h 3357"/>
                <a:gd name="T94" fmla="*/ 722 w 3380"/>
                <a:gd name="T95" fmla="*/ 300 h 3357"/>
                <a:gd name="T96" fmla="*/ 984 w 3380"/>
                <a:gd name="T97" fmla="*/ 152 h 3357"/>
                <a:gd name="T98" fmla="*/ 1273 w 3380"/>
                <a:gd name="T99" fmla="*/ 51 h 3357"/>
                <a:gd name="T100" fmla="*/ 1583 w 3380"/>
                <a:gd name="T10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0" h="3357">
                  <a:moveTo>
                    <a:pt x="2504" y="924"/>
                  </a:moveTo>
                  <a:lnTo>
                    <a:pt x="2485" y="926"/>
                  </a:lnTo>
                  <a:lnTo>
                    <a:pt x="2467" y="933"/>
                  </a:lnTo>
                  <a:lnTo>
                    <a:pt x="2450" y="946"/>
                  </a:lnTo>
                  <a:lnTo>
                    <a:pt x="2443" y="946"/>
                  </a:lnTo>
                  <a:lnTo>
                    <a:pt x="1413" y="2007"/>
                  </a:lnTo>
                  <a:lnTo>
                    <a:pt x="1401" y="2015"/>
                  </a:lnTo>
                  <a:lnTo>
                    <a:pt x="1386" y="2018"/>
                  </a:lnTo>
                  <a:lnTo>
                    <a:pt x="1372" y="2015"/>
                  </a:lnTo>
                  <a:lnTo>
                    <a:pt x="1360" y="2007"/>
                  </a:lnTo>
                  <a:lnTo>
                    <a:pt x="937" y="1557"/>
                  </a:lnTo>
                  <a:lnTo>
                    <a:pt x="929" y="1549"/>
                  </a:lnTo>
                  <a:lnTo>
                    <a:pt x="913" y="1536"/>
                  </a:lnTo>
                  <a:lnTo>
                    <a:pt x="895" y="1529"/>
                  </a:lnTo>
                  <a:lnTo>
                    <a:pt x="875" y="1525"/>
                  </a:lnTo>
                  <a:lnTo>
                    <a:pt x="856" y="1529"/>
                  </a:lnTo>
                  <a:lnTo>
                    <a:pt x="838" y="1536"/>
                  </a:lnTo>
                  <a:lnTo>
                    <a:pt x="821" y="1549"/>
                  </a:lnTo>
                  <a:lnTo>
                    <a:pt x="714" y="1656"/>
                  </a:lnTo>
                  <a:lnTo>
                    <a:pt x="704" y="1668"/>
                  </a:lnTo>
                  <a:lnTo>
                    <a:pt x="697" y="1683"/>
                  </a:lnTo>
                  <a:lnTo>
                    <a:pt x="692" y="1697"/>
                  </a:lnTo>
                  <a:lnTo>
                    <a:pt x="691" y="1709"/>
                  </a:lnTo>
                  <a:lnTo>
                    <a:pt x="692" y="1721"/>
                  </a:lnTo>
                  <a:lnTo>
                    <a:pt x="697" y="1736"/>
                  </a:lnTo>
                  <a:lnTo>
                    <a:pt x="704" y="1750"/>
                  </a:lnTo>
                  <a:lnTo>
                    <a:pt x="714" y="1763"/>
                  </a:lnTo>
                  <a:lnTo>
                    <a:pt x="730" y="1778"/>
                  </a:lnTo>
                  <a:lnTo>
                    <a:pt x="1329" y="2418"/>
                  </a:lnTo>
                  <a:lnTo>
                    <a:pt x="1337" y="2429"/>
                  </a:lnTo>
                  <a:lnTo>
                    <a:pt x="1350" y="2435"/>
                  </a:lnTo>
                  <a:lnTo>
                    <a:pt x="1365" y="2440"/>
                  </a:lnTo>
                  <a:lnTo>
                    <a:pt x="1382" y="2442"/>
                  </a:lnTo>
                  <a:lnTo>
                    <a:pt x="1399" y="2440"/>
                  </a:lnTo>
                  <a:lnTo>
                    <a:pt x="1413" y="2435"/>
                  </a:lnTo>
                  <a:lnTo>
                    <a:pt x="1424" y="2429"/>
                  </a:lnTo>
                  <a:lnTo>
                    <a:pt x="1436" y="2418"/>
                  </a:lnTo>
                  <a:lnTo>
                    <a:pt x="2666" y="1152"/>
                  </a:lnTo>
                  <a:lnTo>
                    <a:pt x="2677" y="1138"/>
                  </a:lnTo>
                  <a:lnTo>
                    <a:pt x="2684" y="1124"/>
                  </a:lnTo>
                  <a:lnTo>
                    <a:pt x="2687" y="1107"/>
                  </a:lnTo>
                  <a:lnTo>
                    <a:pt x="2687" y="1093"/>
                  </a:lnTo>
                  <a:lnTo>
                    <a:pt x="2684" y="1078"/>
                  </a:lnTo>
                  <a:lnTo>
                    <a:pt x="2677" y="1064"/>
                  </a:lnTo>
                  <a:lnTo>
                    <a:pt x="2666" y="1053"/>
                  </a:lnTo>
                  <a:lnTo>
                    <a:pt x="2558" y="946"/>
                  </a:lnTo>
                  <a:lnTo>
                    <a:pt x="2541" y="933"/>
                  </a:lnTo>
                  <a:lnTo>
                    <a:pt x="2523" y="926"/>
                  </a:lnTo>
                  <a:lnTo>
                    <a:pt x="2504" y="924"/>
                  </a:lnTo>
                  <a:close/>
                  <a:moveTo>
                    <a:pt x="1690" y="0"/>
                  </a:moveTo>
                  <a:lnTo>
                    <a:pt x="1797" y="3"/>
                  </a:lnTo>
                  <a:lnTo>
                    <a:pt x="1902" y="14"/>
                  </a:lnTo>
                  <a:lnTo>
                    <a:pt x="2006" y="29"/>
                  </a:lnTo>
                  <a:lnTo>
                    <a:pt x="2107" y="51"/>
                  </a:lnTo>
                  <a:lnTo>
                    <a:pt x="2206" y="79"/>
                  </a:lnTo>
                  <a:lnTo>
                    <a:pt x="2302" y="113"/>
                  </a:lnTo>
                  <a:lnTo>
                    <a:pt x="2396" y="152"/>
                  </a:lnTo>
                  <a:lnTo>
                    <a:pt x="2486" y="197"/>
                  </a:lnTo>
                  <a:lnTo>
                    <a:pt x="2573" y="246"/>
                  </a:lnTo>
                  <a:lnTo>
                    <a:pt x="2657" y="300"/>
                  </a:lnTo>
                  <a:lnTo>
                    <a:pt x="2737" y="359"/>
                  </a:lnTo>
                  <a:lnTo>
                    <a:pt x="2813" y="422"/>
                  </a:lnTo>
                  <a:lnTo>
                    <a:pt x="2886" y="491"/>
                  </a:lnTo>
                  <a:lnTo>
                    <a:pt x="2954" y="562"/>
                  </a:lnTo>
                  <a:lnTo>
                    <a:pt x="3018" y="638"/>
                  </a:lnTo>
                  <a:lnTo>
                    <a:pt x="3078" y="718"/>
                  </a:lnTo>
                  <a:lnTo>
                    <a:pt x="3133" y="802"/>
                  </a:lnTo>
                  <a:lnTo>
                    <a:pt x="3183" y="888"/>
                  </a:lnTo>
                  <a:lnTo>
                    <a:pt x="3227" y="978"/>
                  </a:lnTo>
                  <a:lnTo>
                    <a:pt x="3267" y="1070"/>
                  </a:lnTo>
                  <a:lnTo>
                    <a:pt x="3300" y="1166"/>
                  </a:lnTo>
                  <a:lnTo>
                    <a:pt x="3328" y="1265"/>
                  </a:lnTo>
                  <a:lnTo>
                    <a:pt x="3350" y="1365"/>
                  </a:lnTo>
                  <a:lnTo>
                    <a:pt x="3367" y="1468"/>
                  </a:lnTo>
                  <a:lnTo>
                    <a:pt x="3376" y="1573"/>
                  </a:lnTo>
                  <a:lnTo>
                    <a:pt x="3380" y="1678"/>
                  </a:lnTo>
                  <a:lnTo>
                    <a:pt x="3376" y="1785"/>
                  </a:lnTo>
                  <a:lnTo>
                    <a:pt x="3367" y="1890"/>
                  </a:lnTo>
                  <a:lnTo>
                    <a:pt x="3350" y="1993"/>
                  </a:lnTo>
                  <a:lnTo>
                    <a:pt x="3328" y="2093"/>
                  </a:lnTo>
                  <a:lnTo>
                    <a:pt x="3300" y="2192"/>
                  </a:lnTo>
                  <a:lnTo>
                    <a:pt x="3267" y="2287"/>
                  </a:lnTo>
                  <a:lnTo>
                    <a:pt x="3227" y="2380"/>
                  </a:lnTo>
                  <a:lnTo>
                    <a:pt x="3183" y="2470"/>
                  </a:lnTo>
                  <a:lnTo>
                    <a:pt x="3133" y="2556"/>
                  </a:lnTo>
                  <a:lnTo>
                    <a:pt x="3078" y="2638"/>
                  </a:lnTo>
                  <a:lnTo>
                    <a:pt x="3018" y="2719"/>
                  </a:lnTo>
                  <a:lnTo>
                    <a:pt x="2954" y="2795"/>
                  </a:lnTo>
                  <a:lnTo>
                    <a:pt x="2886" y="2866"/>
                  </a:lnTo>
                  <a:lnTo>
                    <a:pt x="2813" y="2935"/>
                  </a:lnTo>
                  <a:lnTo>
                    <a:pt x="2737" y="2998"/>
                  </a:lnTo>
                  <a:lnTo>
                    <a:pt x="2657" y="3056"/>
                  </a:lnTo>
                  <a:lnTo>
                    <a:pt x="2573" y="3111"/>
                  </a:lnTo>
                  <a:lnTo>
                    <a:pt x="2486" y="3161"/>
                  </a:lnTo>
                  <a:lnTo>
                    <a:pt x="2396" y="3205"/>
                  </a:lnTo>
                  <a:lnTo>
                    <a:pt x="2302" y="3245"/>
                  </a:lnTo>
                  <a:lnTo>
                    <a:pt x="2206" y="3278"/>
                  </a:lnTo>
                  <a:lnTo>
                    <a:pt x="2107" y="3306"/>
                  </a:lnTo>
                  <a:lnTo>
                    <a:pt x="2006" y="3328"/>
                  </a:lnTo>
                  <a:lnTo>
                    <a:pt x="1902" y="3344"/>
                  </a:lnTo>
                  <a:lnTo>
                    <a:pt x="1797" y="3354"/>
                  </a:lnTo>
                  <a:lnTo>
                    <a:pt x="1690" y="3357"/>
                  </a:lnTo>
                  <a:lnTo>
                    <a:pt x="1583" y="3354"/>
                  </a:lnTo>
                  <a:lnTo>
                    <a:pt x="1477" y="3344"/>
                  </a:lnTo>
                  <a:lnTo>
                    <a:pt x="1374" y="3328"/>
                  </a:lnTo>
                  <a:lnTo>
                    <a:pt x="1273" y="3306"/>
                  </a:lnTo>
                  <a:lnTo>
                    <a:pt x="1174" y="3278"/>
                  </a:lnTo>
                  <a:lnTo>
                    <a:pt x="1078" y="3245"/>
                  </a:lnTo>
                  <a:lnTo>
                    <a:pt x="984" y="3205"/>
                  </a:lnTo>
                  <a:lnTo>
                    <a:pt x="894" y="3161"/>
                  </a:lnTo>
                  <a:lnTo>
                    <a:pt x="806" y="3111"/>
                  </a:lnTo>
                  <a:lnTo>
                    <a:pt x="722" y="3056"/>
                  </a:lnTo>
                  <a:lnTo>
                    <a:pt x="642" y="2998"/>
                  </a:lnTo>
                  <a:lnTo>
                    <a:pt x="565" y="2935"/>
                  </a:lnTo>
                  <a:lnTo>
                    <a:pt x="493" y="2866"/>
                  </a:lnTo>
                  <a:lnTo>
                    <a:pt x="425" y="2795"/>
                  </a:lnTo>
                  <a:lnTo>
                    <a:pt x="361" y="2719"/>
                  </a:lnTo>
                  <a:lnTo>
                    <a:pt x="301" y="2638"/>
                  </a:lnTo>
                  <a:lnTo>
                    <a:pt x="247" y="2556"/>
                  </a:lnTo>
                  <a:lnTo>
                    <a:pt x="197" y="2470"/>
                  </a:lnTo>
                  <a:lnTo>
                    <a:pt x="152" y="2380"/>
                  </a:lnTo>
                  <a:lnTo>
                    <a:pt x="113" y="2287"/>
                  </a:lnTo>
                  <a:lnTo>
                    <a:pt x="79" y="2192"/>
                  </a:lnTo>
                  <a:lnTo>
                    <a:pt x="51" y="2093"/>
                  </a:lnTo>
                  <a:lnTo>
                    <a:pt x="29" y="1993"/>
                  </a:lnTo>
                  <a:lnTo>
                    <a:pt x="13" y="1890"/>
                  </a:lnTo>
                  <a:lnTo>
                    <a:pt x="3" y="1785"/>
                  </a:lnTo>
                  <a:lnTo>
                    <a:pt x="0" y="1678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5"/>
                  </a:lnTo>
                  <a:lnTo>
                    <a:pt x="51" y="1265"/>
                  </a:lnTo>
                  <a:lnTo>
                    <a:pt x="79" y="1166"/>
                  </a:lnTo>
                  <a:lnTo>
                    <a:pt x="113" y="1070"/>
                  </a:lnTo>
                  <a:lnTo>
                    <a:pt x="152" y="978"/>
                  </a:lnTo>
                  <a:lnTo>
                    <a:pt x="197" y="888"/>
                  </a:lnTo>
                  <a:lnTo>
                    <a:pt x="247" y="802"/>
                  </a:lnTo>
                  <a:lnTo>
                    <a:pt x="301" y="718"/>
                  </a:lnTo>
                  <a:lnTo>
                    <a:pt x="361" y="638"/>
                  </a:lnTo>
                  <a:lnTo>
                    <a:pt x="425" y="562"/>
                  </a:lnTo>
                  <a:lnTo>
                    <a:pt x="493" y="491"/>
                  </a:lnTo>
                  <a:lnTo>
                    <a:pt x="565" y="422"/>
                  </a:lnTo>
                  <a:lnTo>
                    <a:pt x="642" y="359"/>
                  </a:lnTo>
                  <a:lnTo>
                    <a:pt x="722" y="300"/>
                  </a:lnTo>
                  <a:lnTo>
                    <a:pt x="806" y="246"/>
                  </a:lnTo>
                  <a:lnTo>
                    <a:pt x="894" y="197"/>
                  </a:lnTo>
                  <a:lnTo>
                    <a:pt x="984" y="152"/>
                  </a:lnTo>
                  <a:lnTo>
                    <a:pt x="1078" y="113"/>
                  </a:lnTo>
                  <a:lnTo>
                    <a:pt x="1174" y="79"/>
                  </a:lnTo>
                  <a:lnTo>
                    <a:pt x="1273" y="51"/>
                  </a:lnTo>
                  <a:lnTo>
                    <a:pt x="1374" y="29"/>
                  </a:lnTo>
                  <a:lnTo>
                    <a:pt x="1477" y="14"/>
                  </a:lnTo>
                  <a:lnTo>
                    <a:pt x="1583" y="3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3833178" y="1101496"/>
              <a:ext cx="205210" cy="163291"/>
            </a:xfrm>
            <a:custGeom>
              <a:avLst/>
              <a:gdLst>
                <a:gd name="T0" fmla="*/ 2467 w 3380"/>
                <a:gd name="T1" fmla="*/ 933 h 3357"/>
                <a:gd name="T2" fmla="*/ 1413 w 3380"/>
                <a:gd name="T3" fmla="*/ 2007 h 3357"/>
                <a:gd name="T4" fmla="*/ 1372 w 3380"/>
                <a:gd name="T5" fmla="*/ 2015 h 3357"/>
                <a:gd name="T6" fmla="*/ 929 w 3380"/>
                <a:gd name="T7" fmla="*/ 1549 h 3357"/>
                <a:gd name="T8" fmla="*/ 875 w 3380"/>
                <a:gd name="T9" fmla="*/ 1525 h 3357"/>
                <a:gd name="T10" fmla="*/ 821 w 3380"/>
                <a:gd name="T11" fmla="*/ 1549 h 3357"/>
                <a:gd name="T12" fmla="*/ 697 w 3380"/>
                <a:gd name="T13" fmla="*/ 1683 h 3357"/>
                <a:gd name="T14" fmla="*/ 692 w 3380"/>
                <a:gd name="T15" fmla="*/ 1721 h 3357"/>
                <a:gd name="T16" fmla="*/ 714 w 3380"/>
                <a:gd name="T17" fmla="*/ 1763 h 3357"/>
                <a:gd name="T18" fmla="*/ 1337 w 3380"/>
                <a:gd name="T19" fmla="*/ 2429 h 3357"/>
                <a:gd name="T20" fmla="*/ 1382 w 3380"/>
                <a:gd name="T21" fmla="*/ 2442 h 3357"/>
                <a:gd name="T22" fmla="*/ 1424 w 3380"/>
                <a:gd name="T23" fmla="*/ 2429 h 3357"/>
                <a:gd name="T24" fmla="*/ 2677 w 3380"/>
                <a:gd name="T25" fmla="*/ 1138 h 3357"/>
                <a:gd name="T26" fmla="*/ 2687 w 3380"/>
                <a:gd name="T27" fmla="*/ 1093 h 3357"/>
                <a:gd name="T28" fmla="*/ 2666 w 3380"/>
                <a:gd name="T29" fmla="*/ 1053 h 3357"/>
                <a:gd name="T30" fmla="*/ 2523 w 3380"/>
                <a:gd name="T31" fmla="*/ 926 h 3357"/>
                <a:gd name="T32" fmla="*/ 1797 w 3380"/>
                <a:gd name="T33" fmla="*/ 3 h 3357"/>
                <a:gd name="T34" fmla="*/ 2107 w 3380"/>
                <a:gd name="T35" fmla="*/ 51 h 3357"/>
                <a:gd name="T36" fmla="*/ 2396 w 3380"/>
                <a:gd name="T37" fmla="*/ 152 h 3357"/>
                <a:gd name="T38" fmla="*/ 2657 w 3380"/>
                <a:gd name="T39" fmla="*/ 300 h 3357"/>
                <a:gd name="T40" fmla="*/ 2886 w 3380"/>
                <a:gd name="T41" fmla="*/ 491 h 3357"/>
                <a:gd name="T42" fmla="*/ 3078 w 3380"/>
                <a:gd name="T43" fmla="*/ 718 h 3357"/>
                <a:gd name="T44" fmla="*/ 3227 w 3380"/>
                <a:gd name="T45" fmla="*/ 978 h 3357"/>
                <a:gd name="T46" fmla="*/ 3328 w 3380"/>
                <a:gd name="T47" fmla="*/ 1265 h 3357"/>
                <a:gd name="T48" fmla="*/ 3376 w 3380"/>
                <a:gd name="T49" fmla="*/ 1573 h 3357"/>
                <a:gd name="T50" fmla="*/ 3367 w 3380"/>
                <a:gd name="T51" fmla="*/ 1890 h 3357"/>
                <a:gd name="T52" fmla="*/ 3300 w 3380"/>
                <a:gd name="T53" fmla="*/ 2192 h 3357"/>
                <a:gd name="T54" fmla="*/ 3183 w 3380"/>
                <a:gd name="T55" fmla="*/ 2470 h 3357"/>
                <a:gd name="T56" fmla="*/ 3018 w 3380"/>
                <a:gd name="T57" fmla="*/ 2719 h 3357"/>
                <a:gd name="T58" fmla="*/ 2813 w 3380"/>
                <a:gd name="T59" fmla="*/ 2935 h 3357"/>
                <a:gd name="T60" fmla="*/ 2573 w 3380"/>
                <a:gd name="T61" fmla="*/ 3111 h 3357"/>
                <a:gd name="T62" fmla="*/ 2302 w 3380"/>
                <a:gd name="T63" fmla="*/ 3245 h 3357"/>
                <a:gd name="T64" fmla="*/ 2006 w 3380"/>
                <a:gd name="T65" fmla="*/ 3328 h 3357"/>
                <a:gd name="T66" fmla="*/ 1690 w 3380"/>
                <a:gd name="T67" fmla="*/ 3357 h 3357"/>
                <a:gd name="T68" fmla="*/ 1374 w 3380"/>
                <a:gd name="T69" fmla="*/ 3328 h 3357"/>
                <a:gd name="T70" fmla="*/ 1078 w 3380"/>
                <a:gd name="T71" fmla="*/ 3245 h 3357"/>
                <a:gd name="T72" fmla="*/ 806 w 3380"/>
                <a:gd name="T73" fmla="*/ 3111 h 3357"/>
                <a:gd name="T74" fmla="*/ 565 w 3380"/>
                <a:gd name="T75" fmla="*/ 2935 h 3357"/>
                <a:gd name="T76" fmla="*/ 361 w 3380"/>
                <a:gd name="T77" fmla="*/ 2719 h 3357"/>
                <a:gd name="T78" fmla="*/ 197 w 3380"/>
                <a:gd name="T79" fmla="*/ 2470 h 3357"/>
                <a:gd name="T80" fmla="*/ 79 w 3380"/>
                <a:gd name="T81" fmla="*/ 2192 h 3357"/>
                <a:gd name="T82" fmla="*/ 13 w 3380"/>
                <a:gd name="T83" fmla="*/ 1890 h 3357"/>
                <a:gd name="T84" fmla="*/ 3 w 3380"/>
                <a:gd name="T85" fmla="*/ 1573 h 3357"/>
                <a:gd name="T86" fmla="*/ 51 w 3380"/>
                <a:gd name="T87" fmla="*/ 1265 h 3357"/>
                <a:gd name="T88" fmla="*/ 152 w 3380"/>
                <a:gd name="T89" fmla="*/ 978 h 3357"/>
                <a:gd name="T90" fmla="*/ 301 w 3380"/>
                <a:gd name="T91" fmla="*/ 718 h 3357"/>
                <a:gd name="T92" fmla="*/ 493 w 3380"/>
                <a:gd name="T93" fmla="*/ 491 h 3357"/>
                <a:gd name="T94" fmla="*/ 722 w 3380"/>
                <a:gd name="T95" fmla="*/ 300 h 3357"/>
                <a:gd name="T96" fmla="*/ 984 w 3380"/>
                <a:gd name="T97" fmla="*/ 152 h 3357"/>
                <a:gd name="T98" fmla="*/ 1273 w 3380"/>
                <a:gd name="T99" fmla="*/ 51 h 3357"/>
                <a:gd name="T100" fmla="*/ 1583 w 3380"/>
                <a:gd name="T10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0" h="3357">
                  <a:moveTo>
                    <a:pt x="2504" y="924"/>
                  </a:moveTo>
                  <a:lnTo>
                    <a:pt x="2485" y="926"/>
                  </a:lnTo>
                  <a:lnTo>
                    <a:pt x="2467" y="933"/>
                  </a:lnTo>
                  <a:lnTo>
                    <a:pt x="2450" y="946"/>
                  </a:lnTo>
                  <a:lnTo>
                    <a:pt x="2443" y="946"/>
                  </a:lnTo>
                  <a:lnTo>
                    <a:pt x="1413" y="2007"/>
                  </a:lnTo>
                  <a:lnTo>
                    <a:pt x="1401" y="2015"/>
                  </a:lnTo>
                  <a:lnTo>
                    <a:pt x="1386" y="2018"/>
                  </a:lnTo>
                  <a:lnTo>
                    <a:pt x="1372" y="2015"/>
                  </a:lnTo>
                  <a:lnTo>
                    <a:pt x="1360" y="2007"/>
                  </a:lnTo>
                  <a:lnTo>
                    <a:pt x="937" y="1557"/>
                  </a:lnTo>
                  <a:lnTo>
                    <a:pt x="929" y="1549"/>
                  </a:lnTo>
                  <a:lnTo>
                    <a:pt x="913" y="1536"/>
                  </a:lnTo>
                  <a:lnTo>
                    <a:pt x="895" y="1529"/>
                  </a:lnTo>
                  <a:lnTo>
                    <a:pt x="875" y="1525"/>
                  </a:lnTo>
                  <a:lnTo>
                    <a:pt x="856" y="1529"/>
                  </a:lnTo>
                  <a:lnTo>
                    <a:pt x="838" y="1536"/>
                  </a:lnTo>
                  <a:lnTo>
                    <a:pt x="821" y="1549"/>
                  </a:lnTo>
                  <a:lnTo>
                    <a:pt x="714" y="1656"/>
                  </a:lnTo>
                  <a:lnTo>
                    <a:pt x="704" y="1668"/>
                  </a:lnTo>
                  <a:lnTo>
                    <a:pt x="697" y="1683"/>
                  </a:lnTo>
                  <a:lnTo>
                    <a:pt x="692" y="1697"/>
                  </a:lnTo>
                  <a:lnTo>
                    <a:pt x="691" y="1709"/>
                  </a:lnTo>
                  <a:lnTo>
                    <a:pt x="692" y="1721"/>
                  </a:lnTo>
                  <a:lnTo>
                    <a:pt x="697" y="1736"/>
                  </a:lnTo>
                  <a:lnTo>
                    <a:pt x="704" y="1750"/>
                  </a:lnTo>
                  <a:lnTo>
                    <a:pt x="714" y="1763"/>
                  </a:lnTo>
                  <a:lnTo>
                    <a:pt x="730" y="1778"/>
                  </a:lnTo>
                  <a:lnTo>
                    <a:pt x="1329" y="2418"/>
                  </a:lnTo>
                  <a:lnTo>
                    <a:pt x="1337" y="2429"/>
                  </a:lnTo>
                  <a:lnTo>
                    <a:pt x="1350" y="2435"/>
                  </a:lnTo>
                  <a:lnTo>
                    <a:pt x="1365" y="2440"/>
                  </a:lnTo>
                  <a:lnTo>
                    <a:pt x="1382" y="2442"/>
                  </a:lnTo>
                  <a:lnTo>
                    <a:pt x="1399" y="2440"/>
                  </a:lnTo>
                  <a:lnTo>
                    <a:pt x="1413" y="2435"/>
                  </a:lnTo>
                  <a:lnTo>
                    <a:pt x="1424" y="2429"/>
                  </a:lnTo>
                  <a:lnTo>
                    <a:pt x="1436" y="2418"/>
                  </a:lnTo>
                  <a:lnTo>
                    <a:pt x="2666" y="1152"/>
                  </a:lnTo>
                  <a:lnTo>
                    <a:pt x="2677" y="1138"/>
                  </a:lnTo>
                  <a:lnTo>
                    <a:pt x="2684" y="1124"/>
                  </a:lnTo>
                  <a:lnTo>
                    <a:pt x="2687" y="1107"/>
                  </a:lnTo>
                  <a:lnTo>
                    <a:pt x="2687" y="1093"/>
                  </a:lnTo>
                  <a:lnTo>
                    <a:pt x="2684" y="1078"/>
                  </a:lnTo>
                  <a:lnTo>
                    <a:pt x="2677" y="1064"/>
                  </a:lnTo>
                  <a:lnTo>
                    <a:pt x="2666" y="1053"/>
                  </a:lnTo>
                  <a:lnTo>
                    <a:pt x="2558" y="946"/>
                  </a:lnTo>
                  <a:lnTo>
                    <a:pt x="2541" y="933"/>
                  </a:lnTo>
                  <a:lnTo>
                    <a:pt x="2523" y="926"/>
                  </a:lnTo>
                  <a:lnTo>
                    <a:pt x="2504" y="924"/>
                  </a:lnTo>
                  <a:close/>
                  <a:moveTo>
                    <a:pt x="1690" y="0"/>
                  </a:moveTo>
                  <a:lnTo>
                    <a:pt x="1797" y="3"/>
                  </a:lnTo>
                  <a:lnTo>
                    <a:pt x="1902" y="14"/>
                  </a:lnTo>
                  <a:lnTo>
                    <a:pt x="2006" y="29"/>
                  </a:lnTo>
                  <a:lnTo>
                    <a:pt x="2107" y="51"/>
                  </a:lnTo>
                  <a:lnTo>
                    <a:pt x="2206" y="79"/>
                  </a:lnTo>
                  <a:lnTo>
                    <a:pt x="2302" y="113"/>
                  </a:lnTo>
                  <a:lnTo>
                    <a:pt x="2396" y="152"/>
                  </a:lnTo>
                  <a:lnTo>
                    <a:pt x="2486" y="197"/>
                  </a:lnTo>
                  <a:lnTo>
                    <a:pt x="2573" y="246"/>
                  </a:lnTo>
                  <a:lnTo>
                    <a:pt x="2657" y="300"/>
                  </a:lnTo>
                  <a:lnTo>
                    <a:pt x="2737" y="359"/>
                  </a:lnTo>
                  <a:lnTo>
                    <a:pt x="2813" y="422"/>
                  </a:lnTo>
                  <a:lnTo>
                    <a:pt x="2886" y="491"/>
                  </a:lnTo>
                  <a:lnTo>
                    <a:pt x="2954" y="562"/>
                  </a:lnTo>
                  <a:lnTo>
                    <a:pt x="3018" y="638"/>
                  </a:lnTo>
                  <a:lnTo>
                    <a:pt x="3078" y="718"/>
                  </a:lnTo>
                  <a:lnTo>
                    <a:pt x="3133" y="802"/>
                  </a:lnTo>
                  <a:lnTo>
                    <a:pt x="3183" y="888"/>
                  </a:lnTo>
                  <a:lnTo>
                    <a:pt x="3227" y="978"/>
                  </a:lnTo>
                  <a:lnTo>
                    <a:pt x="3267" y="1070"/>
                  </a:lnTo>
                  <a:lnTo>
                    <a:pt x="3300" y="1166"/>
                  </a:lnTo>
                  <a:lnTo>
                    <a:pt x="3328" y="1265"/>
                  </a:lnTo>
                  <a:lnTo>
                    <a:pt x="3350" y="1365"/>
                  </a:lnTo>
                  <a:lnTo>
                    <a:pt x="3367" y="1468"/>
                  </a:lnTo>
                  <a:lnTo>
                    <a:pt x="3376" y="1573"/>
                  </a:lnTo>
                  <a:lnTo>
                    <a:pt x="3380" y="1678"/>
                  </a:lnTo>
                  <a:lnTo>
                    <a:pt x="3376" y="1785"/>
                  </a:lnTo>
                  <a:lnTo>
                    <a:pt x="3367" y="1890"/>
                  </a:lnTo>
                  <a:lnTo>
                    <a:pt x="3350" y="1993"/>
                  </a:lnTo>
                  <a:lnTo>
                    <a:pt x="3328" y="2093"/>
                  </a:lnTo>
                  <a:lnTo>
                    <a:pt x="3300" y="2192"/>
                  </a:lnTo>
                  <a:lnTo>
                    <a:pt x="3267" y="2287"/>
                  </a:lnTo>
                  <a:lnTo>
                    <a:pt x="3227" y="2380"/>
                  </a:lnTo>
                  <a:lnTo>
                    <a:pt x="3183" y="2470"/>
                  </a:lnTo>
                  <a:lnTo>
                    <a:pt x="3133" y="2556"/>
                  </a:lnTo>
                  <a:lnTo>
                    <a:pt x="3078" y="2638"/>
                  </a:lnTo>
                  <a:lnTo>
                    <a:pt x="3018" y="2719"/>
                  </a:lnTo>
                  <a:lnTo>
                    <a:pt x="2954" y="2795"/>
                  </a:lnTo>
                  <a:lnTo>
                    <a:pt x="2886" y="2866"/>
                  </a:lnTo>
                  <a:lnTo>
                    <a:pt x="2813" y="2935"/>
                  </a:lnTo>
                  <a:lnTo>
                    <a:pt x="2737" y="2998"/>
                  </a:lnTo>
                  <a:lnTo>
                    <a:pt x="2657" y="3056"/>
                  </a:lnTo>
                  <a:lnTo>
                    <a:pt x="2573" y="3111"/>
                  </a:lnTo>
                  <a:lnTo>
                    <a:pt x="2486" y="3161"/>
                  </a:lnTo>
                  <a:lnTo>
                    <a:pt x="2396" y="3205"/>
                  </a:lnTo>
                  <a:lnTo>
                    <a:pt x="2302" y="3245"/>
                  </a:lnTo>
                  <a:lnTo>
                    <a:pt x="2206" y="3278"/>
                  </a:lnTo>
                  <a:lnTo>
                    <a:pt x="2107" y="3306"/>
                  </a:lnTo>
                  <a:lnTo>
                    <a:pt x="2006" y="3328"/>
                  </a:lnTo>
                  <a:lnTo>
                    <a:pt x="1902" y="3344"/>
                  </a:lnTo>
                  <a:lnTo>
                    <a:pt x="1797" y="3354"/>
                  </a:lnTo>
                  <a:lnTo>
                    <a:pt x="1690" y="3357"/>
                  </a:lnTo>
                  <a:lnTo>
                    <a:pt x="1583" y="3354"/>
                  </a:lnTo>
                  <a:lnTo>
                    <a:pt x="1477" y="3344"/>
                  </a:lnTo>
                  <a:lnTo>
                    <a:pt x="1374" y="3328"/>
                  </a:lnTo>
                  <a:lnTo>
                    <a:pt x="1273" y="3306"/>
                  </a:lnTo>
                  <a:lnTo>
                    <a:pt x="1174" y="3278"/>
                  </a:lnTo>
                  <a:lnTo>
                    <a:pt x="1078" y="3245"/>
                  </a:lnTo>
                  <a:lnTo>
                    <a:pt x="984" y="3205"/>
                  </a:lnTo>
                  <a:lnTo>
                    <a:pt x="894" y="3161"/>
                  </a:lnTo>
                  <a:lnTo>
                    <a:pt x="806" y="3111"/>
                  </a:lnTo>
                  <a:lnTo>
                    <a:pt x="722" y="3056"/>
                  </a:lnTo>
                  <a:lnTo>
                    <a:pt x="642" y="2998"/>
                  </a:lnTo>
                  <a:lnTo>
                    <a:pt x="565" y="2935"/>
                  </a:lnTo>
                  <a:lnTo>
                    <a:pt x="493" y="2866"/>
                  </a:lnTo>
                  <a:lnTo>
                    <a:pt x="425" y="2795"/>
                  </a:lnTo>
                  <a:lnTo>
                    <a:pt x="361" y="2719"/>
                  </a:lnTo>
                  <a:lnTo>
                    <a:pt x="301" y="2638"/>
                  </a:lnTo>
                  <a:lnTo>
                    <a:pt x="247" y="2556"/>
                  </a:lnTo>
                  <a:lnTo>
                    <a:pt x="197" y="2470"/>
                  </a:lnTo>
                  <a:lnTo>
                    <a:pt x="152" y="2380"/>
                  </a:lnTo>
                  <a:lnTo>
                    <a:pt x="113" y="2287"/>
                  </a:lnTo>
                  <a:lnTo>
                    <a:pt x="79" y="2192"/>
                  </a:lnTo>
                  <a:lnTo>
                    <a:pt x="51" y="2093"/>
                  </a:lnTo>
                  <a:lnTo>
                    <a:pt x="29" y="1993"/>
                  </a:lnTo>
                  <a:lnTo>
                    <a:pt x="13" y="1890"/>
                  </a:lnTo>
                  <a:lnTo>
                    <a:pt x="3" y="1785"/>
                  </a:lnTo>
                  <a:lnTo>
                    <a:pt x="0" y="1678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5"/>
                  </a:lnTo>
                  <a:lnTo>
                    <a:pt x="51" y="1265"/>
                  </a:lnTo>
                  <a:lnTo>
                    <a:pt x="79" y="1166"/>
                  </a:lnTo>
                  <a:lnTo>
                    <a:pt x="113" y="1070"/>
                  </a:lnTo>
                  <a:lnTo>
                    <a:pt x="152" y="978"/>
                  </a:lnTo>
                  <a:lnTo>
                    <a:pt x="197" y="888"/>
                  </a:lnTo>
                  <a:lnTo>
                    <a:pt x="247" y="802"/>
                  </a:lnTo>
                  <a:lnTo>
                    <a:pt x="301" y="718"/>
                  </a:lnTo>
                  <a:lnTo>
                    <a:pt x="361" y="638"/>
                  </a:lnTo>
                  <a:lnTo>
                    <a:pt x="425" y="562"/>
                  </a:lnTo>
                  <a:lnTo>
                    <a:pt x="493" y="491"/>
                  </a:lnTo>
                  <a:lnTo>
                    <a:pt x="565" y="422"/>
                  </a:lnTo>
                  <a:lnTo>
                    <a:pt x="642" y="359"/>
                  </a:lnTo>
                  <a:lnTo>
                    <a:pt x="722" y="300"/>
                  </a:lnTo>
                  <a:lnTo>
                    <a:pt x="806" y="246"/>
                  </a:lnTo>
                  <a:lnTo>
                    <a:pt x="894" y="197"/>
                  </a:lnTo>
                  <a:lnTo>
                    <a:pt x="984" y="152"/>
                  </a:lnTo>
                  <a:lnTo>
                    <a:pt x="1078" y="113"/>
                  </a:lnTo>
                  <a:lnTo>
                    <a:pt x="1174" y="79"/>
                  </a:lnTo>
                  <a:lnTo>
                    <a:pt x="1273" y="51"/>
                  </a:lnTo>
                  <a:lnTo>
                    <a:pt x="1374" y="29"/>
                  </a:lnTo>
                  <a:lnTo>
                    <a:pt x="1477" y="14"/>
                  </a:lnTo>
                  <a:lnTo>
                    <a:pt x="1583" y="3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rgbClr val="8AB8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3833178" y="1453363"/>
              <a:ext cx="205210" cy="163291"/>
            </a:xfrm>
            <a:custGeom>
              <a:avLst/>
              <a:gdLst>
                <a:gd name="T0" fmla="*/ 2467 w 3380"/>
                <a:gd name="T1" fmla="*/ 933 h 3357"/>
                <a:gd name="T2" fmla="*/ 1413 w 3380"/>
                <a:gd name="T3" fmla="*/ 2007 h 3357"/>
                <a:gd name="T4" fmla="*/ 1372 w 3380"/>
                <a:gd name="T5" fmla="*/ 2015 h 3357"/>
                <a:gd name="T6" fmla="*/ 929 w 3380"/>
                <a:gd name="T7" fmla="*/ 1549 h 3357"/>
                <a:gd name="T8" fmla="*/ 875 w 3380"/>
                <a:gd name="T9" fmla="*/ 1525 h 3357"/>
                <a:gd name="T10" fmla="*/ 821 w 3380"/>
                <a:gd name="T11" fmla="*/ 1549 h 3357"/>
                <a:gd name="T12" fmla="*/ 697 w 3380"/>
                <a:gd name="T13" fmla="*/ 1683 h 3357"/>
                <a:gd name="T14" fmla="*/ 692 w 3380"/>
                <a:gd name="T15" fmla="*/ 1721 h 3357"/>
                <a:gd name="T16" fmla="*/ 714 w 3380"/>
                <a:gd name="T17" fmla="*/ 1763 h 3357"/>
                <a:gd name="T18" fmla="*/ 1337 w 3380"/>
                <a:gd name="T19" fmla="*/ 2429 h 3357"/>
                <a:gd name="T20" fmla="*/ 1382 w 3380"/>
                <a:gd name="T21" fmla="*/ 2442 h 3357"/>
                <a:gd name="T22" fmla="*/ 1424 w 3380"/>
                <a:gd name="T23" fmla="*/ 2429 h 3357"/>
                <a:gd name="T24" fmla="*/ 2677 w 3380"/>
                <a:gd name="T25" fmla="*/ 1138 h 3357"/>
                <a:gd name="T26" fmla="*/ 2687 w 3380"/>
                <a:gd name="T27" fmla="*/ 1093 h 3357"/>
                <a:gd name="T28" fmla="*/ 2666 w 3380"/>
                <a:gd name="T29" fmla="*/ 1053 h 3357"/>
                <a:gd name="T30" fmla="*/ 2523 w 3380"/>
                <a:gd name="T31" fmla="*/ 926 h 3357"/>
                <a:gd name="T32" fmla="*/ 1797 w 3380"/>
                <a:gd name="T33" fmla="*/ 3 h 3357"/>
                <a:gd name="T34" fmla="*/ 2107 w 3380"/>
                <a:gd name="T35" fmla="*/ 51 h 3357"/>
                <a:gd name="T36" fmla="*/ 2396 w 3380"/>
                <a:gd name="T37" fmla="*/ 152 h 3357"/>
                <a:gd name="T38" fmla="*/ 2657 w 3380"/>
                <a:gd name="T39" fmla="*/ 300 h 3357"/>
                <a:gd name="T40" fmla="*/ 2886 w 3380"/>
                <a:gd name="T41" fmla="*/ 491 h 3357"/>
                <a:gd name="T42" fmla="*/ 3078 w 3380"/>
                <a:gd name="T43" fmla="*/ 718 h 3357"/>
                <a:gd name="T44" fmla="*/ 3227 w 3380"/>
                <a:gd name="T45" fmla="*/ 978 h 3357"/>
                <a:gd name="T46" fmla="*/ 3328 w 3380"/>
                <a:gd name="T47" fmla="*/ 1265 h 3357"/>
                <a:gd name="T48" fmla="*/ 3376 w 3380"/>
                <a:gd name="T49" fmla="*/ 1573 h 3357"/>
                <a:gd name="T50" fmla="*/ 3367 w 3380"/>
                <a:gd name="T51" fmla="*/ 1890 h 3357"/>
                <a:gd name="T52" fmla="*/ 3300 w 3380"/>
                <a:gd name="T53" fmla="*/ 2192 h 3357"/>
                <a:gd name="T54" fmla="*/ 3183 w 3380"/>
                <a:gd name="T55" fmla="*/ 2470 h 3357"/>
                <a:gd name="T56" fmla="*/ 3018 w 3380"/>
                <a:gd name="T57" fmla="*/ 2719 h 3357"/>
                <a:gd name="T58" fmla="*/ 2813 w 3380"/>
                <a:gd name="T59" fmla="*/ 2935 h 3357"/>
                <a:gd name="T60" fmla="*/ 2573 w 3380"/>
                <a:gd name="T61" fmla="*/ 3111 h 3357"/>
                <a:gd name="T62" fmla="*/ 2302 w 3380"/>
                <a:gd name="T63" fmla="*/ 3245 h 3357"/>
                <a:gd name="T64" fmla="*/ 2006 w 3380"/>
                <a:gd name="T65" fmla="*/ 3328 h 3357"/>
                <a:gd name="T66" fmla="*/ 1690 w 3380"/>
                <a:gd name="T67" fmla="*/ 3357 h 3357"/>
                <a:gd name="T68" fmla="*/ 1374 w 3380"/>
                <a:gd name="T69" fmla="*/ 3328 h 3357"/>
                <a:gd name="T70" fmla="*/ 1078 w 3380"/>
                <a:gd name="T71" fmla="*/ 3245 h 3357"/>
                <a:gd name="T72" fmla="*/ 806 w 3380"/>
                <a:gd name="T73" fmla="*/ 3111 h 3357"/>
                <a:gd name="T74" fmla="*/ 565 w 3380"/>
                <a:gd name="T75" fmla="*/ 2935 h 3357"/>
                <a:gd name="T76" fmla="*/ 361 w 3380"/>
                <a:gd name="T77" fmla="*/ 2719 h 3357"/>
                <a:gd name="T78" fmla="*/ 197 w 3380"/>
                <a:gd name="T79" fmla="*/ 2470 h 3357"/>
                <a:gd name="T80" fmla="*/ 79 w 3380"/>
                <a:gd name="T81" fmla="*/ 2192 h 3357"/>
                <a:gd name="T82" fmla="*/ 13 w 3380"/>
                <a:gd name="T83" fmla="*/ 1890 h 3357"/>
                <a:gd name="T84" fmla="*/ 3 w 3380"/>
                <a:gd name="T85" fmla="*/ 1573 h 3357"/>
                <a:gd name="T86" fmla="*/ 51 w 3380"/>
                <a:gd name="T87" fmla="*/ 1265 h 3357"/>
                <a:gd name="T88" fmla="*/ 152 w 3380"/>
                <a:gd name="T89" fmla="*/ 978 h 3357"/>
                <a:gd name="T90" fmla="*/ 301 w 3380"/>
                <a:gd name="T91" fmla="*/ 718 h 3357"/>
                <a:gd name="T92" fmla="*/ 493 w 3380"/>
                <a:gd name="T93" fmla="*/ 491 h 3357"/>
                <a:gd name="T94" fmla="*/ 722 w 3380"/>
                <a:gd name="T95" fmla="*/ 300 h 3357"/>
                <a:gd name="T96" fmla="*/ 984 w 3380"/>
                <a:gd name="T97" fmla="*/ 152 h 3357"/>
                <a:gd name="T98" fmla="*/ 1273 w 3380"/>
                <a:gd name="T99" fmla="*/ 51 h 3357"/>
                <a:gd name="T100" fmla="*/ 1583 w 3380"/>
                <a:gd name="T10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0" h="3357">
                  <a:moveTo>
                    <a:pt x="2504" y="924"/>
                  </a:moveTo>
                  <a:lnTo>
                    <a:pt x="2485" y="926"/>
                  </a:lnTo>
                  <a:lnTo>
                    <a:pt x="2467" y="933"/>
                  </a:lnTo>
                  <a:lnTo>
                    <a:pt x="2450" y="946"/>
                  </a:lnTo>
                  <a:lnTo>
                    <a:pt x="2443" y="946"/>
                  </a:lnTo>
                  <a:lnTo>
                    <a:pt x="1413" y="2007"/>
                  </a:lnTo>
                  <a:lnTo>
                    <a:pt x="1401" y="2015"/>
                  </a:lnTo>
                  <a:lnTo>
                    <a:pt x="1386" y="2018"/>
                  </a:lnTo>
                  <a:lnTo>
                    <a:pt x="1372" y="2015"/>
                  </a:lnTo>
                  <a:lnTo>
                    <a:pt x="1360" y="2007"/>
                  </a:lnTo>
                  <a:lnTo>
                    <a:pt x="937" y="1557"/>
                  </a:lnTo>
                  <a:lnTo>
                    <a:pt x="929" y="1549"/>
                  </a:lnTo>
                  <a:lnTo>
                    <a:pt x="913" y="1536"/>
                  </a:lnTo>
                  <a:lnTo>
                    <a:pt x="895" y="1529"/>
                  </a:lnTo>
                  <a:lnTo>
                    <a:pt x="875" y="1525"/>
                  </a:lnTo>
                  <a:lnTo>
                    <a:pt x="856" y="1529"/>
                  </a:lnTo>
                  <a:lnTo>
                    <a:pt x="838" y="1536"/>
                  </a:lnTo>
                  <a:lnTo>
                    <a:pt x="821" y="1549"/>
                  </a:lnTo>
                  <a:lnTo>
                    <a:pt x="714" y="1656"/>
                  </a:lnTo>
                  <a:lnTo>
                    <a:pt x="704" y="1668"/>
                  </a:lnTo>
                  <a:lnTo>
                    <a:pt x="697" y="1683"/>
                  </a:lnTo>
                  <a:lnTo>
                    <a:pt x="692" y="1697"/>
                  </a:lnTo>
                  <a:lnTo>
                    <a:pt x="691" y="1709"/>
                  </a:lnTo>
                  <a:lnTo>
                    <a:pt x="692" y="1721"/>
                  </a:lnTo>
                  <a:lnTo>
                    <a:pt x="697" y="1736"/>
                  </a:lnTo>
                  <a:lnTo>
                    <a:pt x="704" y="1750"/>
                  </a:lnTo>
                  <a:lnTo>
                    <a:pt x="714" y="1763"/>
                  </a:lnTo>
                  <a:lnTo>
                    <a:pt x="730" y="1778"/>
                  </a:lnTo>
                  <a:lnTo>
                    <a:pt x="1329" y="2418"/>
                  </a:lnTo>
                  <a:lnTo>
                    <a:pt x="1337" y="2429"/>
                  </a:lnTo>
                  <a:lnTo>
                    <a:pt x="1350" y="2435"/>
                  </a:lnTo>
                  <a:lnTo>
                    <a:pt x="1365" y="2440"/>
                  </a:lnTo>
                  <a:lnTo>
                    <a:pt x="1382" y="2442"/>
                  </a:lnTo>
                  <a:lnTo>
                    <a:pt x="1399" y="2440"/>
                  </a:lnTo>
                  <a:lnTo>
                    <a:pt x="1413" y="2435"/>
                  </a:lnTo>
                  <a:lnTo>
                    <a:pt x="1424" y="2429"/>
                  </a:lnTo>
                  <a:lnTo>
                    <a:pt x="1436" y="2418"/>
                  </a:lnTo>
                  <a:lnTo>
                    <a:pt x="2666" y="1152"/>
                  </a:lnTo>
                  <a:lnTo>
                    <a:pt x="2677" y="1138"/>
                  </a:lnTo>
                  <a:lnTo>
                    <a:pt x="2684" y="1124"/>
                  </a:lnTo>
                  <a:lnTo>
                    <a:pt x="2687" y="1107"/>
                  </a:lnTo>
                  <a:lnTo>
                    <a:pt x="2687" y="1093"/>
                  </a:lnTo>
                  <a:lnTo>
                    <a:pt x="2684" y="1078"/>
                  </a:lnTo>
                  <a:lnTo>
                    <a:pt x="2677" y="1064"/>
                  </a:lnTo>
                  <a:lnTo>
                    <a:pt x="2666" y="1053"/>
                  </a:lnTo>
                  <a:lnTo>
                    <a:pt x="2558" y="946"/>
                  </a:lnTo>
                  <a:lnTo>
                    <a:pt x="2541" y="933"/>
                  </a:lnTo>
                  <a:lnTo>
                    <a:pt x="2523" y="926"/>
                  </a:lnTo>
                  <a:lnTo>
                    <a:pt x="2504" y="924"/>
                  </a:lnTo>
                  <a:close/>
                  <a:moveTo>
                    <a:pt x="1690" y="0"/>
                  </a:moveTo>
                  <a:lnTo>
                    <a:pt x="1797" y="3"/>
                  </a:lnTo>
                  <a:lnTo>
                    <a:pt x="1902" y="14"/>
                  </a:lnTo>
                  <a:lnTo>
                    <a:pt x="2006" y="29"/>
                  </a:lnTo>
                  <a:lnTo>
                    <a:pt x="2107" y="51"/>
                  </a:lnTo>
                  <a:lnTo>
                    <a:pt x="2206" y="79"/>
                  </a:lnTo>
                  <a:lnTo>
                    <a:pt x="2302" y="113"/>
                  </a:lnTo>
                  <a:lnTo>
                    <a:pt x="2396" y="152"/>
                  </a:lnTo>
                  <a:lnTo>
                    <a:pt x="2486" y="197"/>
                  </a:lnTo>
                  <a:lnTo>
                    <a:pt x="2573" y="246"/>
                  </a:lnTo>
                  <a:lnTo>
                    <a:pt x="2657" y="300"/>
                  </a:lnTo>
                  <a:lnTo>
                    <a:pt x="2737" y="359"/>
                  </a:lnTo>
                  <a:lnTo>
                    <a:pt x="2813" y="422"/>
                  </a:lnTo>
                  <a:lnTo>
                    <a:pt x="2886" y="491"/>
                  </a:lnTo>
                  <a:lnTo>
                    <a:pt x="2954" y="562"/>
                  </a:lnTo>
                  <a:lnTo>
                    <a:pt x="3018" y="638"/>
                  </a:lnTo>
                  <a:lnTo>
                    <a:pt x="3078" y="718"/>
                  </a:lnTo>
                  <a:lnTo>
                    <a:pt x="3133" y="802"/>
                  </a:lnTo>
                  <a:lnTo>
                    <a:pt x="3183" y="888"/>
                  </a:lnTo>
                  <a:lnTo>
                    <a:pt x="3227" y="978"/>
                  </a:lnTo>
                  <a:lnTo>
                    <a:pt x="3267" y="1070"/>
                  </a:lnTo>
                  <a:lnTo>
                    <a:pt x="3300" y="1166"/>
                  </a:lnTo>
                  <a:lnTo>
                    <a:pt x="3328" y="1265"/>
                  </a:lnTo>
                  <a:lnTo>
                    <a:pt x="3350" y="1365"/>
                  </a:lnTo>
                  <a:lnTo>
                    <a:pt x="3367" y="1468"/>
                  </a:lnTo>
                  <a:lnTo>
                    <a:pt x="3376" y="1573"/>
                  </a:lnTo>
                  <a:lnTo>
                    <a:pt x="3380" y="1678"/>
                  </a:lnTo>
                  <a:lnTo>
                    <a:pt x="3376" y="1785"/>
                  </a:lnTo>
                  <a:lnTo>
                    <a:pt x="3367" y="1890"/>
                  </a:lnTo>
                  <a:lnTo>
                    <a:pt x="3350" y="1993"/>
                  </a:lnTo>
                  <a:lnTo>
                    <a:pt x="3328" y="2093"/>
                  </a:lnTo>
                  <a:lnTo>
                    <a:pt x="3300" y="2192"/>
                  </a:lnTo>
                  <a:lnTo>
                    <a:pt x="3267" y="2287"/>
                  </a:lnTo>
                  <a:lnTo>
                    <a:pt x="3227" y="2380"/>
                  </a:lnTo>
                  <a:lnTo>
                    <a:pt x="3183" y="2470"/>
                  </a:lnTo>
                  <a:lnTo>
                    <a:pt x="3133" y="2556"/>
                  </a:lnTo>
                  <a:lnTo>
                    <a:pt x="3078" y="2638"/>
                  </a:lnTo>
                  <a:lnTo>
                    <a:pt x="3018" y="2719"/>
                  </a:lnTo>
                  <a:lnTo>
                    <a:pt x="2954" y="2795"/>
                  </a:lnTo>
                  <a:lnTo>
                    <a:pt x="2886" y="2866"/>
                  </a:lnTo>
                  <a:lnTo>
                    <a:pt x="2813" y="2935"/>
                  </a:lnTo>
                  <a:lnTo>
                    <a:pt x="2737" y="2998"/>
                  </a:lnTo>
                  <a:lnTo>
                    <a:pt x="2657" y="3056"/>
                  </a:lnTo>
                  <a:lnTo>
                    <a:pt x="2573" y="3111"/>
                  </a:lnTo>
                  <a:lnTo>
                    <a:pt x="2486" y="3161"/>
                  </a:lnTo>
                  <a:lnTo>
                    <a:pt x="2396" y="3205"/>
                  </a:lnTo>
                  <a:lnTo>
                    <a:pt x="2302" y="3245"/>
                  </a:lnTo>
                  <a:lnTo>
                    <a:pt x="2206" y="3278"/>
                  </a:lnTo>
                  <a:lnTo>
                    <a:pt x="2107" y="3306"/>
                  </a:lnTo>
                  <a:lnTo>
                    <a:pt x="2006" y="3328"/>
                  </a:lnTo>
                  <a:lnTo>
                    <a:pt x="1902" y="3344"/>
                  </a:lnTo>
                  <a:lnTo>
                    <a:pt x="1797" y="3354"/>
                  </a:lnTo>
                  <a:lnTo>
                    <a:pt x="1690" y="3357"/>
                  </a:lnTo>
                  <a:lnTo>
                    <a:pt x="1583" y="3354"/>
                  </a:lnTo>
                  <a:lnTo>
                    <a:pt x="1477" y="3344"/>
                  </a:lnTo>
                  <a:lnTo>
                    <a:pt x="1374" y="3328"/>
                  </a:lnTo>
                  <a:lnTo>
                    <a:pt x="1273" y="3306"/>
                  </a:lnTo>
                  <a:lnTo>
                    <a:pt x="1174" y="3278"/>
                  </a:lnTo>
                  <a:lnTo>
                    <a:pt x="1078" y="3245"/>
                  </a:lnTo>
                  <a:lnTo>
                    <a:pt x="984" y="3205"/>
                  </a:lnTo>
                  <a:lnTo>
                    <a:pt x="894" y="3161"/>
                  </a:lnTo>
                  <a:lnTo>
                    <a:pt x="806" y="3111"/>
                  </a:lnTo>
                  <a:lnTo>
                    <a:pt x="722" y="3056"/>
                  </a:lnTo>
                  <a:lnTo>
                    <a:pt x="642" y="2998"/>
                  </a:lnTo>
                  <a:lnTo>
                    <a:pt x="565" y="2935"/>
                  </a:lnTo>
                  <a:lnTo>
                    <a:pt x="493" y="2866"/>
                  </a:lnTo>
                  <a:lnTo>
                    <a:pt x="425" y="2795"/>
                  </a:lnTo>
                  <a:lnTo>
                    <a:pt x="361" y="2719"/>
                  </a:lnTo>
                  <a:lnTo>
                    <a:pt x="301" y="2638"/>
                  </a:lnTo>
                  <a:lnTo>
                    <a:pt x="247" y="2556"/>
                  </a:lnTo>
                  <a:lnTo>
                    <a:pt x="197" y="2470"/>
                  </a:lnTo>
                  <a:lnTo>
                    <a:pt x="152" y="2380"/>
                  </a:lnTo>
                  <a:lnTo>
                    <a:pt x="113" y="2287"/>
                  </a:lnTo>
                  <a:lnTo>
                    <a:pt x="79" y="2192"/>
                  </a:lnTo>
                  <a:lnTo>
                    <a:pt x="51" y="2093"/>
                  </a:lnTo>
                  <a:lnTo>
                    <a:pt x="29" y="1993"/>
                  </a:lnTo>
                  <a:lnTo>
                    <a:pt x="13" y="1890"/>
                  </a:lnTo>
                  <a:lnTo>
                    <a:pt x="3" y="1785"/>
                  </a:lnTo>
                  <a:lnTo>
                    <a:pt x="0" y="1678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5"/>
                  </a:lnTo>
                  <a:lnTo>
                    <a:pt x="51" y="1265"/>
                  </a:lnTo>
                  <a:lnTo>
                    <a:pt x="79" y="1166"/>
                  </a:lnTo>
                  <a:lnTo>
                    <a:pt x="113" y="1070"/>
                  </a:lnTo>
                  <a:lnTo>
                    <a:pt x="152" y="978"/>
                  </a:lnTo>
                  <a:lnTo>
                    <a:pt x="197" y="888"/>
                  </a:lnTo>
                  <a:lnTo>
                    <a:pt x="247" y="802"/>
                  </a:lnTo>
                  <a:lnTo>
                    <a:pt x="301" y="718"/>
                  </a:lnTo>
                  <a:lnTo>
                    <a:pt x="361" y="638"/>
                  </a:lnTo>
                  <a:lnTo>
                    <a:pt x="425" y="562"/>
                  </a:lnTo>
                  <a:lnTo>
                    <a:pt x="493" y="491"/>
                  </a:lnTo>
                  <a:lnTo>
                    <a:pt x="565" y="422"/>
                  </a:lnTo>
                  <a:lnTo>
                    <a:pt x="642" y="359"/>
                  </a:lnTo>
                  <a:lnTo>
                    <a:pt x="722" y="300"/>
                  </a:lnTo>
                  <a:lnTo>
                    <a:pt x="806" y="246"/>
                  </a:lnTo>
                  <a:lnTo>
                    <a:pt x="894" y="197"/>
                  </a:lnTo>
                  <a:lnTo>
                    <a:pt x="984" y="152"/>
                  </a:lnTo>
                  <a:lnTo>
                    <a:pt x="1078" y="113"/>
                  </a:lnTo>
                  <a:lnTo>
                    <a:pt x="1174" y="79"/>
                  </a:lnTo>
                  <a:lnTo>
                    <a:pt x="1273" y="51"/>
                  </a:lnTo>
                  <a:lnTo>
                    <a:pt x="1374" y="29"/>
                  </a:lnTo>
                  <a:lnTo>
                    <a:pt x="1477" y="14"/>
                  </a:lnTo>
                  <a:lnTo>
                    <a:pt x="1583" y="3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rgbClr val="C0CF3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3834868" y="1787546"/>
              <a:ext cx="205210" cy="163291"/>
            </a:xfrm>
            <a:custGeom>
              <a:avLst/>
              <a:gdLst>
                <a:gd name="T0" fmla="*/ 2467 w 3380"/>
                <a:gd name="T1" fmla="*/ 933 h 3357"/>
                <a:gd name="T2" fmla="*/ 1413 w 3380"/>
                <a:gd name="T3" fmla="*/ 2007 h 3357"/>
                <a:gd name="T4" fmla="*/ 1372 w 3380"/>
                <a:gd name="T5" fmla="*/ 2015 h 3357"/>
                <a:gd name="T6" fmla="*/ 929 w 3380"/>
                <a:gd name="T7" fmla="*/ 1549 h 3357"/>
                <a:gd name="T8" fmla="*/ 875 w 3380"/>
                <a:gd name="T9" fmla="*/ 1525 h 3357"/>
                <a:gd name="T10" fmla="*/ 821 w 3380"/>
                <a:gd name="T11" fmla="*/ 1549 h 3357"/>
                <a:gd name="T12" fmla="*/ 697 w 3380"/>
                <a:gd name="T13" fmla="*/ 1683 h 3357"/>
                <a:gd name="T14" fmla="*/ 692 w 3380"/>
                <a:gd name="T15" fmla="*/ 1721 h 3357"/>
                <a:gd name="T16" fmla="*/ 714 w 3380"/>
                <a:gd name="T17" fmla="*/ 1763 h 3357"/>
                <a:gd name="T18" fmla="*/ 1337 w 3380"/>
                <a:gd name="T19" fmla="*/ 2429 h 3357"/>
                <a:gd name="T20" fmla="*/ 1382 w 3380"/>
                <a:gd name="T21" fmla="*/ 2442 h 3357"/>
                <a:gd name="T22" fmla="*/ 1424 w 3380"/>
                <a:gd name="T23" fmla="*/ 2429 h 3357"/>
                <a:gd name="T24" fmla="*/ 2677 w 3380"/>
                <a:gd name="T25" fmla="*/ 1138 h 3357"/>
                <a:gd name="T26" fmla="*/ 2687 w 3380"/>
                <a:gd name="T27" fmla="*/ 1093 h 3357"/>
                <a:gd name="T28" fmla="*/ 2666 w 3380"/>
                <a:gd name="T29" fmla="*/ 1053 h 3357"/>
                <a:gd name="T30" fmla="*/ 2523 w 3380"/>
                <a:gd name="T31" fmla="*/ 926 h 3357"/>
                <a:gd name="T32" fmla="*/ 1797 w 3380"/>
                <a:gd name="T33" fmla="*/ 3 h 3357"/>
                <a:gd name="T34" fmla="*/ 2107 w 3380"/>
                <a:gd name="T35" fmla="*/ 51 h 3357"/>
                <a:gd name="T36" fmla="*/ 2396 w 3380"/>
                <a:gd name="T37" fmla="*/ 152 h 3357"/>
                <a:gd name="T38" fmla="*/ 2657 w 3380"/>
                <a:gd name="T39" fmla="*/ 300 h 3357"/>
                <a:gd name="T40" fmla="*/ 2886 w 3380"/>
                <a:gd name="T41" fmla="*/ 491 h 3357"/>
                <a:gd name="T42" fmla="*/ 3078 w 3380"/>
                <a:gd name="T43" fmla="*/ 718 h 3357"/>
                <a:gd name="T44" fmla="*/ 3227 w 3380"/>
                <a:gd name="T45" fmla="*/ 978 h 3357"/>
                <a:gd name="T46" fmla="*/ 3328 w 3380"/>
                <a:gd name="T47" fmla="*/ 1265 h 3357"/>
                <a:gd name="T48" fmla="*/ 3376 w 3380"/>
                <a:gd name="T49" fmla="*/ 1573 h 3357"/>
                <a:gd name="T50" fmla="*/ 3367 w 3380"/>
                <a:gd name="T51" fmla="*/ 1890 h 3357"/>
                <a:gd name="T52" fmla="*/ 3300 w 3380"/>
                <a:gd name="T53" fmla="*/ 2192 h 3357"/>
                <a:gd name="T54" fmla="*/ 3183 w 3380"/>
                <a:gd name="T55" fmla="*/ 2470 h 3357"/>
                <a:gd name="T56" fmla="*/ 3018 w 3380"/>
                <a:gd name="T57" fmla="*/ 2719 h 3357"/>
                <a:gd name="T58" fmla="*/ 2813 w 3380"/>
                <a:gd name="T59" fmla="*/ 2935 h 3357"/>
                <a:gd name="T60" fmla="*/ 2573 w 3380"/>
                <a:gd name="T61" fmla="*/ 3111 h 3357"/>
                <a:gd name="T62" fmla="*/ 2302 w 3380"/>
                <a:gd name="T63" fmla="*/ 3245 h 3357"/>
                <a:gd name="T64" fmla="*/ 2006 w 3380"/>
                <a:gd name="T65" fmla="*/ 3328 h 3357"/>
                <a:gd name="T66" fmla="*/ 1690 w 3380"/>
                <a:gd name="T67" fmla="*/ 3357 h 3357"/>
                <a:gd name="T68" fmla="*/ 1374 w 3380"/>
                <a:gd name="T69" fmla="*/ 3328 h 3357"/>
                <a:gd name="T70" fmla="*/ 1078 w 3380"/>
                <a:gd name="T71" fmla="*/ 3245 h 3357"/>
                <a:gd name="T72" fmla="*/ 806 w 3380"/>
                <a:gd name="T73" fmla="*/ 3111 h 3357"/>
                <a:gd name="T74" fmla="*/ 565 w 3380"/>
                <a:gd name="T75" fmla="*/ 2935 h 3357"/>
                <a:gd name="T76" fmla="*/ 361 w 3380"/>
                <a:gd name="T77" fmla="*/ 2719 h 3357"/>
                <a:gd name="T78" fmla="*/ 197 w 3380"/>
                <a:gd name="T79" fmla="*/ 2470 h 3357"/>
                <a:gd name="T80" fmla="*/ 79 w 3380"/>
                <a:gd name="T81" fmla="*/ 2192 h 3357"/>
                <a:gd name="T82" fmla="*/ 13 w 3380"/>
                <a:gd name="T83" fmla="*/ 1890 h 3357"/>
                <a:gd name="T84" fmla="*/ 3 w 3380"/>
                <a:gd name="T85" fmla="*/ 1573 h 3357"/>
                <a:gd name="T86" fmla="*/ 51 w 3380"/>
                <a:gd name="T87" fmla="*/ 1265 h 3357"/>
                <a:gd name="T88" fmla="*/ 152 w 3380"/>
                <a:gd name="T89" fmla="*/ 978 h 3357"/>
                <a:gd name="T90" fmla="*/ 301 w 3380"/>
                <a:gd name="T91" fmla="*/ 718 h 3357"/>
                <a:gd name="T92" fmla="*/ 493 w 3380"/>
                <a:gd name="T93" fmla="*/ 491 h 3357"/>
                <a:gd name="T94" fmla="*/ 722 w 3380"/>
                <a:gd name="T95" fmla="*/ 300 h 3357"/>
                <a:gd name="T96" fmla="*/ 984 w 3380"/>
                <a:gd name="T97" fmla="*/ 152 h 3357"/>
                <a:gd name="T98" fmla="*/ 1273 w 3380"/>
                <a:gd name="T99" fmla="*/ 51 h 3357"/>
                <a:gd name="T100" fmla="*/ 1583 w 3380"/>
                <a:gd name="T10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0" h="3357">
                  <a:moveTo>
                    <a:pt x="2504" y="924"/>
                  </a:moveTo>
                  <a:lnTo>
                    <a:pt x="2485" y="926"/>
                  </a:lnTo>
                  <a:lnTo>
                    <a:pt x="2467" y="933"/>
                  </a:lnTo>
                  <a:lnTo>
                    <a:pt x="2450" y="946"/>
                  </a:lnTo>
                  <a:lnTo>
                    <a:pt x="2443" y="946"/>
                  </a:lnTo>
                  <a:lnTo>
                    <a:pt x="1413" y="2007"/>
                  </a:lnTo>
                  <a:lnTo>
                    <a:pt x="1401" y="2015"/>
                  </a:lnTo>
                  <a:lnTo>
                    <a:pt x="1386" y="2018"/>
                  </a:lnTo>
                  <a:lnTo>
                    <a:pt x="1372" y="2015"/>
                  </a:lnTo>
                  <a:lnTo>
                    <a:pt x="1360" y="2007"/>
                  </a:lnTo>
                  <a:lnTo>
                    <a:pt x="937" y="1557"/>
                  </a:lnTo>
                  <a:lnTo>
                    <a:pt x="929" y="1549"/>
                  </a:lnTo>
                  <a:lnTo>
                    <a:pt x="913" y="1536"/>
                  </a:lnTo>
                  <a:lnTo>
                    <a:pt x="895" y="1529"/>
                  </a:lnTo>
                  <a:lnTo>
                    <a:pt x="875" y="1525"/>
                  </a:lnTo>
                  <a:lnTo>
                    <a:pt x="856" y="1529"/>
                  </a:lnTo>
                  <a:lnTo>
                    <a:pt x="838" y="1536"/>
                  </a:lnTo>
                  <a:lnTo>
                    <a:pt x="821" y="1549"/>
                  </a:lnTo>
                  <a:lnTo>
                    <a:pt x="714" y="1656"/>
                  </a:lnTo>
                  <a:lnTo>
                    <a:pt x="704" y="1668"/>
                  </a:lnTo>
                  <a:lnTo>
                    <a:pt x="697" y="1683"/>
                  </a:lnTo>
                  <a:lnTo>
                    <a:pt x="692" y="1697"/>
                  </a:lnTo>
                  <a:lnTo>
                    <a:pt x="691" y="1709"/>
                  </a:lnTo>
                  <a:lnTo>
                    <a:pt x="692" y="1721"/>
                  </a:lnTo>
                  <a:lnTo>
                    <a:pt x="697" y="1736"/>
                  </a:lnTo>
                  <a:lnTo>
                    <a:pt x="704" y="1750"/>
                  </a:lnTo>
                  <a:lnTo>
                    <a:pt x="714" y="1763"/>
                  </a:lnTo>
                  <a:lnTo>
                    <a:pt x="730" y="1778"/>
                  </a:lnTo>
                  <a:lnTo>
                    <a:pt x="1329" y="2418"/>
                  </a:lnTo>
                  <a:lnTo>
                    <a:pt x="1337" y="2429"/>
                  </a:lnTo>
                  <a:lnTo>
                    <a:pt x="1350" y="2435"/>
                  </a:lnTo>
                  <a:lnTo>
                    <a:pt x="1365" y="2440"/>
                  </a:lnTo>
                  <a:lnTo>
                    <a:pt x="1382" y="2442"/>
                  </a:lnTo>
                  <a:lnTo>
                    <a:pt x="1399" y="2440"/>
                  </a:lnTo>
                  <a:lnTo>
                    <a:pt x="1413" y="2435"/>
                  </a:lnTo>
                  <a:lnTo>
                    <a:pt x="1424" y="2429"/>
                  </a:lnTo>
                  <a:lnTo>
                    <a:pt x="1436" y="2418"/>
                  </a:lnTo>
                  <a:lnTo>
                    <a:pt x="2666" y="1152"/>
                  </a:lnTo>
                  <a:lnTo>
                    <a:pt x="2677" y="1138"/>
                  </a:lnTo>
                  <a:lnTo>
                    <a:pt x="2684" y="1124"/>
                  </a:lnTo>
                  <a:lnTo>
                    <a:pt x="2687" y="1107"/>
                  </a:lnTo>
                  <a:lnTo>
                    <a:pt x="2687" y="1093"/>
                  </a:lnTo>
                  <a:lnTo>
                    <a:pt x="2684" y="1078"/>
                  </a:lnTo>
                  <a:lnTo>
                    <a:pt x="2677" y="1064"/>
                  </a:lnTo>
                  <a:lnTo>
                    <a:pt x="2666" y="1053"/>
                  </a:lnTo>
                  <a:lnTo>
                    <a:pt x="2558" y="946"/>
                  </a:lnTo>
                  <a:lnTo>
                    <a:pt x="2541" y="933"/>
                  </a:lnTo>
                  <a:lnTo>
                    <a:pt x="2523" y="926"/>
                  </a:lnTo>
                  <a:lnTo>
                    <a:pt x="2504" y="924"/>
                  </a:lnTo>
                  <a:close/>
                  <a:moveTo>
                    <a:pt x="1690" y="0"/>
                  </a:moveTo>
                  <a:lnTo>
                    <a:pt x="1797" y="3"/>
                  </a:lnTo>
                  <a:lnTo>
                    <a:pt x="1902" y="14"/>
                  </a:lnTo>
                  <a:lnTo>
                    <a:pt x="2006" y="29"/>
                  </a:lnTo>
                  <a:lnTo>
                    <a:pt x="2107" y="51"/>
                  </a:lnTo>
                  <a:lnTo>
                    <a:pt x="2206" y="79"/>
                  </a:lnTo>
                  <a:lnTo>
                    <a:pt x="2302" y="113"/>
                  </a:lnTo>
                  <a:lnTo>
                    <a:pt x="2396" y="152"/>
                  </a:lnTo>
                  <a:lnTo>
                    <a:pt x="2486" y="197"/>
                  </a:lnTo>
                  <a:lnTo>
                    <a:pt x="2573" y="246"/>
                  </a:lnTo>
                  <a:lnTo>
                    <a:pt x="2657" y="300"/>
                  </a:lnTo>
                  <a:lnTo>
                    <a:pt x="2737" y="359"/>
                  </a:lnTo>
                  <a:lnTo>
                    <a:pt x="2813" y="422"/>
                  </a:lnTo>
                  <a:lnTo>
                    <a:pt x="2886" y="491"/>
                  </a:lnTo>
                  <a:lnTo>
                    <a:pt x="2954" y="562"/>
                  </a:lnTo>
                  <a:lnTo>
                    <a:pt x="3018" y="638"/>
                  </a:lnTo>
                  <a:lnTo>
                    <a:pt x="3078" y="718"/>
                  </a:lnTo>
                  <a:lnTo>
                    <a:pt x="3133" y="802"/>
                  </a:lnTo>
                  <a:lnTo>
                    <a:pt x="3183" y="888"/>
                  </a:lnTo>
                  <a:lnTo>
                    <a:pt x="3227" y="978"/>
                  </a:lnTo>
                  <a:lnTo>
                    <a:pt x="3267" y="1070"/>
                  </a:lnTo>
                  <a:lnTo>
                    <a:pt x="3300" y="1166"/>
                  </a:lnTo>
                  <a:lnTo>
                    <a:pt x="3328" y="1265"/>
                  </a:lnTo>
                  <a:lnTo>
                    <a:pt x="3350" y="1365"/>
                  </a:lnTo>
                  <a:lnTo>
                    <a:pt x="3367" y="1468"/>
                  </a:lnTo>
                  <a:lnTo>
                    <a:pt x="3376" y="1573"/>
                  </a:lnTo>
                  <a:lnTo>
                    <a:pt x="3380" y="1678"/>
                  </a:lnTo>
                  <a:lnTo>
                    <a:pt x="3376" y="1785"/>
                  </a:lnTo>
                  <a:lnTo>
                    <a:pt x="3367" y="1890"/>
                  </a:lnTo>
                  <a:lnTo>
                    <a:pt x="3350" y="1993"/>
                  </a:lnTo>
                  <a:lnTo>
                    <a:pt x="3328" y="2093"/>
                  </a:lnTo>
                  <a:lnTo>
                    <a:pt x="3300" y="2192"/>
                  </a:lnTo>
                  <a:lnTo>
                    <a:pt x="3267" y="2287"/>
                  </a:lnTo>
                  <a:lnTo>
                    <a:pt x="3227" y="2380"/>
                  </a:lnTo>
                  <a:lnTo>
                    <a:pt x="3183" y="2470"/>
                  </a:lnTo>
                  <a:lnTo>
                    <a:pt x="3133" y="2556"/>
                  </a:lnTo>
                  <a:lnTo>
                    <a:pt x="3078" y="2638"/>
                  </a:lnTo>
                  <a:lnTo>
                    <a:pt x="3018" y="2719"/>
                  </a:lnTo>
                  <a:lnTo>
                    <a:pt x="2954" y="2795"/>
                  </a:lnTo>
                  <a:lnTo>
                    <a:pt x="2886" y="2866"/>
                  </a:lnTo>
                  <a:lnTo>
                    <a:pt x="2813" y="2935"/>
                  </a:lnTo>
                  <a:lnTo>
                    <a:pt x="2737" y="2998"/>
                  </a:lnTo>
                  <a:lnTo>
                    <a:pt x="2657" y="3056"/>
                  </a:lnTo>
                  <a:lnTo>
                    <a:pt x="2573" y="3111"/>
                  </a:lnTo>
                  <a:lnTo>
                    <a:pt x="2486" y="3161"/>
                  </a:lnTo>
                  <a:lnTo>
                    <a:pt x="2396" y="3205"/>
                  </a:lnTo>
                  <a:lnTo>
                    <a:pt x="2302" y="3245"/>
                  </a:lnTo>
                  <a:lnTo>
                    <a:pt x="2206" y="3278"/>
                  </a:lnTo>
                  <a:lnTo>
                    <a:pt x="2107" y="3306"/>
                  </a:lnTo>
                  <a:lnTo>
                    <a:pt x="2006" y="3328"/>
                  </a:lnTo>
                  <a:lnTo>
                    <a:pt x="1902" y="3344"/>
                  </a:lnTo>
                  <a:lnTo>
                    <a:pt x="1797" y="3354"/>
                  </a:lnTo>
                  <a:lnTo>
                    <a:pt x="1690" y="3357"/>
                  </a:lnTo>
                  <a:lnTo>
                    <a:pt x="1583" y="3354"/>
                  </a:lnTo>
                  <a:lnTo>
                    <a:pt x="1477" y="3344"/>
                  </a:lnTo>
                  <a:lnTo>
                    <a:pt x="1374" y="3328"/>
                  </a:lnTo>
                  <a:lnTo>
                    <a:pt x="1273" y="3306"/>
                  </a:lnTo>
                  <a:lnTo>
                    <a:pt x="1174" y="3278"/>
                  </a:lnTo>
                  <a:lnTo>
                    <a:pt x="1078" y="3245"/>
                  </a:lnTo>
                  <a:lnTo>
                    <a:pt x="984" y="3205"/>
                  </a:lnTo>
                  <a:lnTo>
                    <a:pt x="894" y="3161"/>
                  </a:lnTo>
                  <a:lnTo>
                    <a:pt x="806" y="3111"/>
                  </a:lnTo>
                  <a:lnTo>
                    <a:pt x="722" y="3056"/>
                  </a:lnTo>
                  <a:lnTo>
                    <a:pt x="642" y="2998"/>
                  </a:lnTo>
                  <a:lnTo>
                    <a:pt x="565" y="2935"/>
                  </a:lnTo>
                  <a:lnTo>
                    <a:pt x="493" y="2866"/>
                  </a:lnTo>
                  <a:lnTo>
                    <a:pt x="425" y="2795"/>
                  </a:lnTo>
                  <a:lnTo>
                    <a:pt x="361" y="2719"/>
                  </a:lnTo>
                  <a:lnTo>
                    <a:pt x="301" y="2638"/>
                  </a:lnTo>
                  <a:lnTo>
                    <a:pt x="247" y="2556"/>
                  </a:lnTo>
                  <a:lnTo>
                    <a:pt x="197" y="2470"/>
                  </a:lnTo>
                  <a:lnTo>
                    <a:pt x="152" y="2380"/>
                  </a:lnTo>
                  <a:lnTo>
                    <a:pt x="113" y="2287"/>
                  </a:lnTo>
                  <a:lnTo>
                    <a:pt x="79" y="2192"/>
                  </a:lnTo>
                  <a:lnTo>
                    <a:pt x="51" y="2093"/>
                  </a:lnTo>
                  <a:lnTo>
                    <a:pt x="29" y="1993"/>
                  </a:lnTo>
                  <a:lnTo>
                    <a:pt x="13" y="1890"/>
                  </a:lnTo>
                  <a:lnTo>
                    <a:pt x="3" y="1785"/>
                  </a:lnTo>
                  <a:lnTo>
                    <a:pt x="0" y="1678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5"/>
                  </a:lnTo>
                  <a:lnTo>
                    <a:pt x="51" y="1265"/>
                  </a:lnTo>
                  <a:lnTo>
                    <a:pt x="79" y="1166"/>
                  </a:lnTo>
                  <a:lnTo>
                    <a:pt x="113" y="1070"/>
                  </a:lnTo>
                  <a:lnTo>
                    <a:pt x="152" y="978"/>
                  </a:lnTo>
                  <a:lnTo>
                    <a:pt x="197" y="888"/>
                  </a:lnTo>
                  <a:lnTo>
                    <a:pt x="247" y="802"/>
                  </a:lnTo>
                  <a:lnTo>
                    <a:pt x="301" y="718"/>
                  </a:lnTo>
                  <a:lnTo>
                    <a:pt x="361" y="638"/>
                  </a:lnTo>
                  <a:lnTo>
                    <a:pt x="425" y="562"/>
                  </a:lnTo>
                  <a:lnTo>
                    <a:pt x="493" y="491"/>
                  </a:lnTo>
                  <a:lnTo>
                    <a:pt x="565" y="422"/>
                  </a:lnTo>
                  <a:lnTo>
                    <a:pt x="642" y="359"/>
                  </a:lnTo>
                  <a:lnTo>
                    <a:pt x="722" y="300"/>
                  </a:lnTo>
                  <a:lnTo>
                    <a:pt x="806" y="246"/>
                  </a:lnTo>
                  <a:lnTo>
                    <a:pt x="894" y="197"/>
                  </a:lnTo>
                  <a:lnTo>
                    <a:pt x="984" y="152"/>
                  </a:lnTo>
                  <a:lnTo>
                    <a:pt x="1078" y="113"/>
                  </a:lnTo>
                  <a:lnTo>
                    <a:pt x="1174" y="79"/>
                  </a:lnTo>
                  <a:lnTo>
                    <a:pt x="1273" y="51"/>
                  </a:lnTo>
                  <a:lnTo>
                    <a:pt x="1374" y="29"/>
                  </a:lnTo>
                  <a:lnTo>
                    <a:pt x="1477" y="14"/>
                  </a:lnTo>
                  <a:lnTo>
                    <a:pt x="1583" y="3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rgbClr val="02967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3834274" y="2161613"/>
              <a:ext cx="205210" cy="163291"/>
            </a:xfrm>
            <a:custGeom>
              <a:avLst/>
              <a:gdLst>
                <a:gd name="T0" fmla="*/ 2467 w 3380"/>
                <a:gd name="T1" fmla="*/ 933 h 3357"/>
                <a:gd name="T2" fmla="*/ 1413 w 3380"/>
                <a:gd name="T3" fmla="*/ 2007 h 3357"/>
                <a:gd name="T4" fmla="*/ 1372 w 3380"/>
                <a:gd name="T5" fmla="*/ 2015 h 3357"/>
                <a:gd name="T6" fmla="*/ 929 w 3380"/>
                <a:gd name="T7" fmla="*/ 1549 h 3357"/>
                <a:gd name="T8" fmla="*/ 875 w 3380"/>
                <a:gd name="T9" fmla="*/ 1525 h 3357"/>
                <a:gd name="T10" fmla="*/ 821 w 3380"/>
                <a:gd name="T11" fmla="*/ 1549 h 3357"/>
                <a:gd name="T12" fmla="*/ 697 w 3380"/>
                <a:gd name="T13" fmla="*/ 1683 h 3357"/>
                <a:gd name="T14" fmla="*/ 692 w 3380"/>
                <a:gd name="T15" fmla="*/ 1721 h 3357"/>
                <a:gd name="T16" fmla="*/ 714 w 3380"/>
                <a:gd name="T17" fmla="*/ 1763 h 3357"/>
                <a:gd name="T18" fmla="*/ 1337 w 3380"/>
                <a:gd name="T19" fmla="*/ 2429 h 3357"/>
                <a:gd name="T20" fmla="*/ 1382 w 3380"/>
                <a:gd name="T21" fmla="*/ 2442 h 3357"/>
                <a:gd name="T22" fmla="*/ 1424 w 3380"/>
                <a:gd name="T23" fmla="*/ 2429 h 3357"/>
                <a:gd name="T24" fmla="*/ 2677 w 3380"/>
                <a:gd name="T25" fmla="*/ 1138 h 3357"/>
                <a:gd name="T26" fmla="*/ 2687 w 3380"/>
                <a:gd name="T27" fmla="*/ 1093 h 3357"/>
                <a:gd name="T28" fmla="*/ 2666 w 3380"/>
                <a:gd name="T29" fmla="*/ 1053 h 3357"/>
                <a:gd name="T30" fmla="*/ 2523 w 3380"/>
                <a:gd name="T31" fmla="*/ 926 h 3357"/>
                <a:gd name="T32" fmla="*/ 1797 w 3380"/>
                <a:gd name="T33" fmla="*/ 3 h 3357"/>
                <a:gd name="T34" fmla="*/ 2107 w 3380"/>
                <a:gd name="T35" fmla="*/ 51 h 3357"/>
                <a:gd name="T36" fmla="*/ 2396 w 3380"/>
                <a:gd name="T37" fmla="*/ 152 h 3357"/>
                <a:gd name="T38" fmla="*/ 2657 w 3380"/>
                <a:gd name="T39" fmla="*/ 300 h 3357"/>
                <a:gd name="T40" fmla="*/ 2886 w 3380"/>
                <a:gd name="T41" fmla="*/ 491 h 3357"/>
                <a:gd name="T42" fmla="*/ 3078 w 3380"/>
                <a:gd name="T43" fmla="*/ 718 h 3357"/>
                <a:gd name="T44" fmla="*/ 3227 w 3380"/>
                <a:gd name="T45" fmla="*/ 978 h 3357"/>
                <a:gd name="T46" fmla="*/ 3328 w 3380"/>
                <a:gd name="T47" fmla="*/ 1265 h 3357"/>
                <a:gd name="T48" fmla="*/ 3376 w 3380"/>
                <a:gd name="T49" fmla="*/ 1573 h 3357"/>
                <a:gd name="T50" fmla="*/ 3367 w 3380"/>
                <a:gd name="T51" fmla="*/ 1890 h 3357"/>
                <a:gd name="T52" fmla="*/ 3300 w 3380"/>
                <a:gd name="T53" fmla="*/ 2192 h 3357"/>
                <a:gd name="T54" fmla="*/ 3183 w 3380"/>
                <a:gd name="T55" fmla="*/ 2470 h 3357"/>
                <a:gd name="T56" fmla="*/ 3018 w 3380"/>
                <a:gd name="T57" fmla="*/ 2719 h 3357"/>
                <a:gd name="T58" fmla="*/ 2813 w 3380"/>
                <a:gd name="T59" fmla="*/ 2935 h 3357"/>
                <a:gd name="T60" fmla="*/ 2573 w 3380"/>
                <a:gd name="T61" fmla="*/ 3111 h 3357"/>
                <a:gd name="T62" fmla="*/ 2302 w 3380"/>
                <a:gd name="T63" fmla="*/ 3245 h 3357"/>
                <a:gd name="T64" fmla="*/ 2006 w 3380"/>
                <a:gd name="T65" fmla="*/ 3328 h 3357"/>
                <a:gd name="T66" fmla="*/ 1690 w 3380"/>
                <a:gd name="T67" fmla="*/ 3357 h 3357"/>
                <a:gd name="T68" fmla="*/ 1374 w 3380"/>
                <a:gd name="T69" fmla="*/ 3328 h 3357"/>
                <a:gd name="T70" fmla="*/ 1078 w 3380"/>
                <a:gd name="T71" fmla="*/ 3245 h 3357"/>
                <a:gd name="T72" fmla="*/ 806 w 3380"/>
                <a:gd name="T73" fmla="*/ 3111 h 3357"/>
                <a:gd name="T74" fmla="*/ 565 w 3380"/>
                <a:gd name="T75" fmla="*/ 2935 h 3357"/>
                <a:gd name="T76" fmla="*/ 361 w 3380"/>
                <a:gd name="T77" fmla="*/ 2719 h 3357"/>
                <a:gd name="T78" fmla="*/ 197 w 3380"/>
                <a:gd name="T79" fmla="*/ 2470 h 3357"/>
                <a:gd name="T80" fmla="*/ 79 w 3380"/>
                <a:gd name="T81" fmla="*/ 2192 h 3357"/>
                <a:gd name="T82" fmla="*/ 13 w 3380"/>
                <a:gd name="T83" fmla="*/ 1890 h 3357"/>
                <a:gd name="T84" fmla="*/ 3 w 3380"/>
                <a:gd name="T85" fmla="*/ 1573 h 3357"/>
                <a:gd name="T86" fmla="*/ 51 w 3380"/>
                <a:gd name="T87" fmla="*/ 1265 h 3357"/>
                <a:gd name="T88" fmla="*/ 152 w 3380"/>
                <a:gd name="T89" fmla="*/ 978 h 3357"/>
                <a:gd name="T90" fmla="*/ 301 w 3380"/>
                <a:gd name="T91" fmla="*/ 718 h 3357"/>
                <a:gd name="T92" fmla="*/ 493 w 3380"/>
                <a:gd name="T93" fmla="*/ 491 h 3357"/>
                <a:gd name="T94" fmla="*/ 722 w 3380"/>
                <a:gd name="T95" fmla="*/ 300 h 3357"/>
                <a:gd name="T96" fmla="*/ 984 w 3380"/>
                <a:gd name="T97" fmla="*/ 152 h 3357"/>
                <a:gd name="T98" fmla="*/ 1273 w 3380"/>
                <a:gd name="T99" fmla="*/ 51 h 3357"/>
                <a:gd name="T100" fmla="*/ 1583 w 3380"/>
                <a:gd name="T10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0" h="3357">
                  <a:moveTo>
                    <a:pt x="2504" y="924"/>
                  </a:moveTo>
                  <a:lnTo>
                    <a:pt x="2485" y="926"/>
                  </a:lnTo>
                  <a:lnTo>
                    <a:pt x="2467" y="933"/>
                  </a:lnTo>
                  <a:lnTo>
                    <a:pt x="2450" y="946"/>
                  </a:lnTo>
                  <a:lnTo>
                    <a:pt x="2443" y="946"/>
                  </a:lnTo>
                  <a:lnTo>
                    <a:pt x="1413" y="2007"/>
                  </a:lnTo>
                  <a:lnTo>
                    <a:pt x="1401" y="2015"/>
                  </a:lnTo>
                  <a:lnTo>
                    <a:pt x="1386" y="2018"/>
                  </a:lnTo>
                  <a:lnTo>
                    <a:pt x="1372" y="2015"/>
                  </a:lnTo>
                  <a:lnTo>
                    <a:pt x="1360" y="2007"/>
                  </a:lnTo>
                  <a:lnTo>
                    <a:pt x="937" y="1557"/>
                  </a:lnTo>
                  <a:lnTo>
                    <a:pt x="929" y="1549"/>
                  </a:lnTo>
                  <a:lnTo>
                    <a:pt x="913" y="1536"/>
                  </a:lnTo>
                  <a:lnTo>
                    <a:pt x="895" y="1529"/>
                  </a:lnTo>
                  <a:lnTo>
                    <a:pt x="875" y="1525"/>
                  </a:lnTo>
                  <a:lnTo>
                    <a:pt x="856" y="1529"/>
                  </a:lnTo>
                  <a:lnTo>
                    <a:pt x="838" y="1536"/>
                  </a:lnTo>
                  <a:lnTo>
                    <a:pt x="821" y="1549"/>
                  </a:lnTo>
                  <a:lnTo>
                    <a:pt x="714" y="1656"/>
                  </a:lnTo>
                  <a:lnTo>
                    <a:pt x="704" y="1668"/>
                  </a:lnTo>
                  <a:lnTo>
                    <a:pt x="697" y="1683"/>
                  </a:lnTo>
                  <a:lnTo>
                    <a:pt x="692" y="1697"/>
                  </a:lnTo>
                  <a:lnTo>
                    <a:pt x="691" y="1709"/>
                  </a:lnTo>
                  <a:lnTo>
                    <a:pt x="692" y="1721"/>
                  </a:lnTo>
                  <a:lnTo>
                    <a:pt x="697" y="1736"/>
                  </a:lnTo>
                  <a:lnTo>
                    <a:pt x="704" y="1750"/>
                  </a:lnTo>
                  <a:lnTo>
                    <a:pt x="714" y="1763"/>
                  </a:lnTo>
                  <a:lnTo>
                    <a:pt x="730" y="1778"/>
                  </a:lnTo>
                  <a:lnTo>
                    <a:pt x="1329" y="2418"/>
                  </a:lnTo>
                  <a:lnTo>
                    <a:pt x="1337" y="2429"/>
                  </a:lnTo>
                  <a:lnTo>
                    <a:pt x="1350" y="2435"/>
                  </a:lnTo>
                  <a:lnTo>
                    <a:pt x="1365" y="2440"/>
                  </a:lnTo>
                  <a:lnTo>
                    <a:pt x="1382" y="2442"/>
                  </a:lnTo>
                  <a:lnTo>
                    <a:pt x="1399" y="2440"/>
                  </a:lnTo>
                  <a:lnTo>
                    <a:pt x="1413" y="2435"/>
                  </a:lnTo>
                  <a:lnTo>
                    <a:pt x="1424" y="2429"/>
                  </a:lnTo>
                  <a:lnTo>
                    <a:pt x="1436" y="2418"/>
                  </a:lnTo>
                  <a:lnTo>
                    <a:pt x="2666" y="1152"/>
                  </a:lnTo>
                  <a:lnTo>
                    <a:pt x="2677" y="1138"/>
                  </a:lnTo>
                  <a:lnTo>
                    <a:pt x="2684" y="1124"/>
                  </a:lnTo>
                  <a:lnTo>
                    <a:pt x="2687" y="1107"/>
                  </a:lnTo>
                  <a:lnTo>
                    <a:pt x="2687" y="1093"/>
                  </a:lnTo>
                  <a:lnTo>
                    <a:pt x="2684" y="1078"/>
                  </a:lnTo>
                  <a:lnTo>
                    <a:pt x="2677" y="1064"/>
                  </a:lnTo>
                  <a:lnTo>
                    <a:pt x="2666" y="1053"/>
                  </a:lnTo>
                  <a:lnTo>
                    <a:pt x="2558" y="946"/>
                  </a:lnTo>
                  <a:lnTo>
                    <a:pt x="2541" y="933"/>
                  </a:lnTo>
                  <a:lnTo>
                    <a:pt x="2523" y="926"/>
                  </a:lnTo>
                  <a:lnTo>
                    <a:pt x="2504" y="924"/>
                  </a:lnTo>
                  <a:close/>
                  <a:moveTo>
                    <a:pt x="1690" y="0"/>
                  </a:moveTo>
                  <a:lnTo>
                    <a:pt x="1797" y="3"/>
                  </a:lnTo>
                  <a:lnTo>
                    <a:pt x="1902" y="14"/>
                  </a:lnTo>
                  <a:lnTo>
                    <a:pt x="2006" y="29"/>
                  </a:lnTo>
                  <a:lnTo>
                    <a:pt x="2107" y="51"/>
                  </a:lnTo>
                  <a:lnTo>
                    <a:pt x="2206" y="79"/>
                  </a:lnTo>
                  <a:lnTo>
                    <a:pt x="2302" y="113"/>
                  </a:lnTo>
                  <a:lnTo>
                    <a:pt x="2396" y="152"/>
                  </a:lnTo>
                  <a:lnTo>
                    <a:pt x="2486" y="197"/>
                  </a:lnTo>
                  <a:lnTo>
                    <a:pt x="2573" y="246"/>
                  </a:lnTo>
                  <a:lnTo>
                    <a:pt x="2657" y="300"/>
                  </a:lnTo>
                  <a:lnTo>
                    <a:pt x="2737" y="359"/>
                  </a:lnTo>
                  <a:lnTo>
                    <a:pt x="2813" y="422"/>
                  </a:lnTo>
                  <a:lnTo>
                    <a:pt x="2886" y="491"/>
                  </a:lnTo>
                  <a:lnTo>
                    <a:pt x="2954" y="562"/>
                  </a:lnTo>
                  <a:lnTo>
                    <a:pt x="3018" y="638"/>
                  </a:lnTo>
                  <a:lnTo>
                    <a:pt x="3078" y="718"/>
                  </a:lnTo>
                  <a:lnTo>
                    <a:pt x="3133" y="802"/>
                  </a:lnTo>
                  <a:lnTo>
                    <a:pt x="3183" y="888"/>
                  </a:lnTo>
                  <a:lnTo>
                    <a:pt x="3227" y="978"/>
                  </a:lnTo>
                  <a:lnTo>
                    <a:pt x="3267" y="1070"/>
                  </a:lnTo>
                  <a:lnTo>
                    <a:pt x="3300" y="1166"/>
                  </a:lnTo>
                  <a:lnTo>
                    <a:pt x="3328" y="1265"/>
                  </a:lnTo>
                  <a:lnTo>
                    <a:pt x="3350" y="1365"/>
                  </a:lnTo>
                  <a:lnTo>
                    <a:pt x="3367" y="1468"/>
                  </a:lnTo>
                  <a:lnTo>
                    <a:pt x="3376" y="1573"/>
                  </a:lnTo>
                  <a:lnTo>
                    <a:pt x="3380" y="1678"/>
                  </a:lnTo>
                  <a:lnTo>
                    <a:pt x="3376" y="1785"/>
                  </a:lnTo>
                  <a:lnTo>
                    <a:pt x="3367" y="1890"/>
                  </a:lnTo>
                  <a:lnTo>
                    <a:pt x="3350" y="1993"/>
                  </a:lnTo>
                  <a:lnTo>
                    <a:pt x="3328" y="2093"/>
                  </a:lnTo>
                  <a:lnTo>
                    <a:pt x="3300" y="2192"/>
                  </a:lnTo>
                  <a:lnTo>
                    <a:pt x="3267" y="2287"/>
                  </a:lnTo>
                  <a:lnTo>
                    <a:pt x="3227" y="2380"/>
                  </a:lnTo>
                  <a:lnTo>
                    <a:pt x="3183" y="2470"/>
                  </a:lnTo>
                  <a:lnTo>
                    <a:pt x="3133" y="2556"/>
                  </a:lnTo>
                  <a:lnTo>
                    <a:pt x="3078" y="2638"/>
                  </a:lnTo>
                  <a:lnTo>
                    <a:pt x="3018" y="2719"/>
                  </a:lnTo>
                  <a:lnTo>
                    <a:pt x="2954" y="2795"/>
                  </a:lnTo>
                  <a:lnTo>
                    <a:pt x="2886" y="2866"/>
                  </a:lnTo>
                  <a:lnTo>
                    <a:pt x="2813" y="2935"/>
                  </a:lnTo>
                  <a:lnTo>
                    <a:pt x="2737" y="2998"/>
                  </a:lnTo>
                  <a:lnTo>
                    <a:pt x="2657" y="3056"/>
                  </a:lnTo>
                  <a:lnTo>
                    <a:pt x="2573" y="3111"/>
                  </a:lnTo>
                  <a:lnTo>
                    <a:pt x="2486" y="3161"/>
                  </a:lnTo>
                  <a:lnTo>
                    <a:pt x="2396" y="3205"/>
                  </a:lnTo>
                  <a:lnTo>
                    <a:pt x="2302" y="3245"/>
                  </a:lnTo>
                  <a:lnTo>
                    <a:pt x="2206" y="3278"/>
                  </a:lnTo>
                  <a:lnTo>
                    <a:pt x="2107" y="3306"/>
                  </a:lnTo>
                  <a:lnTo>
                    <a:pt x="2006" y="3328"/>
                  </a:lnTo>
                  <a:lnTo>
                    <a:pt x="1902" y="3344"/>
                  </a:lnTo>
                  <a:lnTo>
                    <a:pt x="1797" y="3354"/>
                  </a:lnTo>
                  <a:lnTo>
                    <a:pt x="1690" y="3357"/>
                  </a:lnTo>
                  <a:lnTo>
                    <a:pt x="1583" y="3354"/>
                  </a:lnTo>
                  <a:lnTo>
                    <a:pt x="1477" y="3344"/>
                  </a:lnTo>
                  <a:lnTo>
                    <a:pt x="1374" y="3328"/>
                  </a:lnTo>
                  <a:lnTo>
                    <a:pt x="1273" y="3306"/>
                  </a:lnTo>
                  <a:lnTo>
                    <a:pt x="1174" y="3278"/>
                  </a:lnTo>
                  <a:lnTo>
                    <a:pt x="1078" y="3245"/>
                  </a:lnTo>
                  <a:lnTo>
                    <a:pt x="984" y="3205"/>
                  </a:lnTo>
                  <a:lnTo>
                    <a:pt x="894" y="3161"/>
                  </a:lnTo>
                  <a:lnTo>
                    <a:pt x="806" y="3111"/>
                  </a:lnTo>
                  <a:lnTo>
                    <a:pt x="722" y="3056"/>
                  </a:lnTo>
                  <a:lnTo>
                    <a:pt x="642" y="2998"/>
                  </a:lnTo>
                  <a:lnTo>
                    <a:pt x="565" y="2935"/>
                  </a:lnTo>
                  <a:lnTo>
                    <a:pt x="493" y="2866"/>
                  </a:lnTo>
                  <a:lnTo>
                    <a:pt x="425" y="2795"/>
                  </a:lnTo>
                  <a:lnTo>
                    <a:pt x="361" y="2719"/>
                  </a:lnTo>
                  <a:lnTo>
                    <a:pt x="301" y="2638"/>
                  </a:lnTo>
                  <a:lnTo>
                    <a:pt x="247" y="2556"/>
                  </a:lnTo>
                  <a:lnTo>
                    <a:pt x="197" y="2470"/>
                  </a:lnTo>
                  <a:lnTo>
                    <a:pt x="152" y="2380"/>
                  </a:lnTo>
                  <a:lnTo>
                    <a:pt x="113" y="2287"/>
                  </a:lnTo>
                  <a:lnTo>
                    <a:pt x="79" y="2192"/>
                  </a:lnTo>
                  <a:lnTo>
                    <a:pt x="51" y="2093"/>
                  </a:lnTo>
                  <a:lnTo>
                    <a:pt x="29" y="1993"/>
                  </a:lnTo>
                  <a:lnTo>
                    <a:pt x="13" y="1890"/>
                  </a:lnTo>
                  <a:lnTo>
                    <a:pt x="3" y="1785"/>
                  </a:lnTo>
                  <a:lnTo>
                    <a:pt x="0" y="1678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5"/>
                  </a:lnTo>
                  <a:lnTo>
                    <a:pt x="51" y="1265"/>
                  </a:lnTo>
                  <a:lnTo>
                    <a:pt x="79" y="1166"/>
                  </a:lnTo>
                  <a:lnTo>
                    <a:pt x="113" y="1070"/>
                  </a:lnTo>
                  <a:lnTo>
                    <a:pt x="152" y="978"/>
                  </a:lnTo>
                  <a:lnTo>
                    <a:pt x="197" y="888"/>
                  </a:lnTo>
                  <a:lnTo>
                    <a:pt x="247" y="802"/>
                  </a:lnTo>
                  <a:lnTo>
                    <a:pt x="301" y="718"/>
                  </a:lnTo>
                  <a:lnTo>
                    <a:pt x="361" y="638"/>
                  </a:lnTo>
                  <a:lnTo>
                    <a:pt x="425" y="562"/>
                  </a:lnTo>
                  <a:lnTo>
                    <a:pt x="493" y="491"/>
                  </a:lnTo>
                  <a:lnTo>
                    <a:pt x="565" y="422"/>
                  </a:lnTo>
                  <a:lnTo>
                    <a:pt x="642" y="359"/>
                  </a:lnTo>
                  <a:lnTo>
                    <a:pt x="722" y="300"/>
                  </a:lnTo>
                  <a:lnTo>
                    <a:pt x="806" y="246"/>
                  </a:lnTo>
                  <a:lnTo>
                    <a:pt x="894" y="197"/>
                  </a:lnTo>
                  <a:lnTo>
                    <a:pt x="984" y="152"/>
                  </a:lnTo>
                  <a:lnTo>
                    <a:pt x="1078" y="113"/>
                  </a:lnTo>
                  <a:lnTo>
                    <a:pt x="1174" y="79"/>
                  </a:lnTo>
                  <a:lnTo>
                    <a:pt x="1273" y="51"/>
                  </a:lnTo>
                  <a:lnTo>
                    <a:pt x="1374" y="29"/>
                  </a:lnTo>
                  <a:lnTo>
                    <a:pt x="1477" y="14"/>
                  </a:lnTo>
                  <a:lnTo>
                    <a:pt x="1583" y="3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rgbClr val="4AB5C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3833178" y="2534474"/>
              <a:ext cx="205210" cy="163291"/>
            </a:xfrm>
            <a:custGeom>
              <a:avLst/>
              <a:gdLst>
                <a:gd name="T0" fmla="*/ 2467 w 3380"/>
                <a:gd name="T1" fmla="*/ 933 h 3357"/>
                <a:gd name="T2" fmla="*/ 1413 w 3380"/>
                <a:gd name="T3" fmla="*/ 2007 h 3357"/>
                <a:gd name="T4" fmla="*/ 1372 w 3380"/>
                <a:gd name="T5" fmla="*/ 2015 h 3357"/>
                <a:gd name="T6" fmla="*/ 929 w 3380"/>
                <a:gd name="T7" fmla="*/ 1549 h 3357"/>
                <a:gd name="T8" fmla="*/ 875 w 3380"/>
                <a:gd name="T9" fmla="*/ 1525 h 3357"/>
                <a:gd name="T10" fmla="*/ 821 w 3380"/>
                <a:gd name="T11" fmla="*/ 1549 h 3357"/>
                <a:gd name="T12" fmla="*/ 697 w 3380"/>
                <a:gd name="T13" fmla="*/ 1683 h 3357"/>
                <a:gd name="T14" fmla="*/ 692 w 3380"/>
                <a:gd name="T15" fmla="*/ 1721 h 3357"/>
                <a:gd name="T16" fmla="*/ 714 w 3380"/>
                <a:gd name="T17" fmla="*/ 1763 h 3357"/>
                <a:gd name="T18" fmla="*/ 1337 w 3380"/>
                <a:gd name="T19" fmla="*/ 2429 h 3357"/>
                <a:gd name="T20" fmla="*/ 1382 w 3380"/>
                <a:gd name="T21" fmla="*/ 2442 h 3357"/>
                <a:gd name="T22" fmla="*/ 1424 w 3380"/>
                <a:gd name="T23" fmla="*/ 2429 h 3357"/>
                <a:gd name="T24" fmla="*/ 2677 w 3380"/>
                <a:gd name="T25" fmla="*/ 1138 h 3357"/>
                <a:gd name="T26" fmla="*/ 2687 w 3380"/>
                <a:gd name="T27" fmla="*/ 1093 h 3357"/>
                <a:gd name="T28" fmla="*/ 2666 w 3380"/>
                <a:gd name="T29" fmla="*/ 1053 h 3357"/>
                <a:gd name="T30" fmla="*/ 2523 w 3380"/>
                <a:gd name="T31" fmla="*/ 926 h 3357"/>
                <a:gd name="T32" fmla="*/ 1797 w 3380"/>
                <a:gd name="T33" fmla="*/ 3 h 3357"/>
                <a:gd name="T34" fmla="*/ 2107 w 3380"/>
                <a:gd name="T35" fmla="*/ 51 h 3357"/>
                <a:gd name="T36" fmla="*/ 2396 w 3380"/>
                <a:gd name="T37" fmla="*/ 152 h 3357"/>
                <a:gd name="T38" fmla="*/ 2657 w 3380"/>
                <a:gd name="T39" fmla="*/ 300 h 3357"/>
                <a:gd name="T40" fmla="*/ 2886 w 3380"/>
                <a:gd name="T41" fmla="*/ 491 h 3357"/>
                <a:gd name="T42" fmla="*/ 3078 w 3380"/>
                <a:gd name="T43" fmla="*/ 718 h 3357"/>
                <a:gd name="T44" fmla="*/ 3227 w 3380"/>
                <a:gd name="T45" fmla="*/ 978 h 3357"/>
                <a:gd name="T46" fmla="*/ 3328 w 3380"/>
                <a:gd name="T47" fmla="*/ 1265 h 3357"/>
                <a:gd name="T48" fmla="*/ 3376 w 3380"/>
                <a:gd name="T49" fmla="*/ 1573 h 3357"/>
                <a:gd name="T50" fmla="*/ 3367 w 3380"/>
                <a:gd name="T51" fmla="*/ 1890 h 3357"/>
                <a:gd name="T52" fmla="*/ 3300 w 3380"/>
                <a:gd name="T53" fmla="*/ 2192 h 3357"/>
                <a:gd name="T54" fmla="*/ 3183 w 3380"/>
                <a:gd name="T55" fmla="*/ 2470 h 3357"/>
                <a:gd name="T56" fmla="*/ 3018 w 3380"/>
                <a:gd name="T57" fmla="*/ 2719 h 3357"/>
                <a:gd name="T58" fmla="*/ 2813 w 3380"/>
                <a:gd name="T59" fmla="*/ 2935 h 3357"/>
                <a:gd name="T60" fmla="*/ 2573 w 3380"/>
                <a:gd name="T61" fmla="*/ 3111 h 3357"/>
                <a:gd name="T62" fmla="*/ 2302 w 3380"/>
                <a:gd name="T63" fmla="*/ 3245 h 3357"/>
                <a:gd name="T64" fmla="*/ 2006 w 3380"/>
                <a:gd name="T65" fmla="*/ 3328 h 3357"/>
                <a:gd name="T66" fmla="*/ 1690 w 3380"/>
                <a:gd name="T67" fmla="*/ 3357 h 3357"/>
                <a:gd name="T68" fmla="*/ 1374 w 3380"/>
                <a:gd name="T69" fmla="*/ 3328 h 3357"/>
                <a:gd name="T70" fmla="*/ 1078 w 3380"/>
                <a:gd name="T71" fmla="*/ 3245 h 3357"/>
                <a:gd name="T72" fmla="*/ 806 w 3380"/>
                <a:gd name="T73" fmla="*/ 3111 h 3357"/>
                <a:gd name="T74" fmla="*/ 565 w 3380"/>
                <a:gd name="T75" fmla="*/ 2935 h 3357"/>
                <a:gd name="T76" fmla="*/ 361 w 3380"/>
                <a:gd name="T77" fmla="*/ 2719 h 3357"/>
                <a:gd name="T78" fmla="*/ 197 w 3380"/>
                <a:gd name="T79" fmla="*/ 2470 h 3357"/>
                <a:gd name="T80" fmla="*/ 79 w 3380"/>
                <a:gd name="T81" fmla="*/ 2192 h 3357"/>
                <a:gd name="T82" fmla="*/ 13 w 3380"/>
                <a:gd name="T83" fmla="*/ 1890 h 3357"/>
                <a:gd name="T84" fmla="*/ 3 w 3380"/>
                <a:gd name="T85" fmla="*/ 1573 h 3357"/>
                <a:gd name="T86" fmla="*/ 51 w 3380"/>
                <a:gd name="T87" fmla="*/ 1265 h 3357"/>
                <a:gd name="T88" fmla="*/ 152 w 3380"/>
                <a:gd name="T89" fmla="*/ 978 h 3357"/>
                <a:gd name="T90" fmla="*/ 301 w 3380"/>
                <a:gd name="T91" fmla="*/ 718 h 3357"/>
                <a:gd name="T92" fmla="*/ 493 w 3380"/>
                <a:gd name="T93" fmla="*/ 491 h 3357"/>
                <a:gd name="T94" fmla="*/ 722 w 3380"/>
                <a:gd name="T95" fmla="*/ 300 h 3357"/>
                <a:gd name="T96" fmla="*/ 984 w 3380"/>
                <a:gd name="T97" fmla="*/ 152 h 3357"/>
                <a:gd name="T98" fmla="*/ 1273 w 3380"/>
                <a:gd name="T99" fmla="*/ 51 h 3357"/>
                <a:gd name="T100" fmla="*/ 1583 w 3380"/>
                <a:gd name="T10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0" h="3357">
                  <a:moveTo>
                    <a:pt x="2504" y="924"/>
                  </a:moveTo>
                  <a:lnTo>
                    <a:pt x="2485" y="926"/>
                  </a:lnTo>
                  <a:lnTo>
                    <a:pt x="2467" y="933"/>
                  </a:lnTo>
                  <a:lnTo>
                    <a:pt x="2450" y="946"/>
                  </a:lnTo>
                  <a:lnTo>
                    <a:pt x="2443" y="946"/>
                  </a:lnTo>
                  <a:lnTo>
                    <a:pt x="1413" y="2007"/>
                  </a:lnTo>
                  <a:lnTo>
                    <a:pt x="1401" y="2015"/>
                  </a:lnTo>
                  <a:lnTo>
                    <a:pt x="1386" y="2018"/>
                  </a:lnTo>
                  <a:lnTo>
                    <a:pt x="1372" y="2015"/>
                  </a:lnTo>
                  <a:lnTo>
                    <a:pt x="1360" y="2007"/>
                  </a:lnTo>
                  <a:lnTo>
                    <a:pt x="937" y="1557"/>
                  </a:lnTo>
                  <a:lnTo>
                    <a:pt x="929" y="1549"/>
                  </a:lnTo>
                  <a:lnTo>
                    <a:pt x="913" y="1536"/>
                  </a:lnTo>
                  <a:lnTo>
                    <a:pt x="895" y="1529"/>
                  </a:lnTo>
                  <a:lnTo>
                    <a:pt x="875" y="1525"/>
                  </a:lnTo>
                  <a:lnTo>
                    <a:pt x="856" y="1529"/>
                  </a:lnTo>
                  <a:lnTo>
                    <a:pt x="838" y="1536"/>
                  </a:lnTo>
                  <a:lnTo>
                    <a:pt x="821" y="1549"/>
                  </a:lnTo>
                  <a:lnTo>
                    <a:pt x="714" y="1656"/>
                  </a:lnTo>
                  <a:lnTo>
                    <a:pt x="704" y="1668"/>
                  </a:lnTo>
                  <a:lnTo>
                    <a:pt x="697" y="1683"/>
                  </a:lnTo>
                  <a:lnTo>
                    <a:pt x="692" y="1697"/>
                  </a:lnTo>
                  <a:lnTo>
                    <a:pt x="691" y="1709"/>
                  </a:lnTo>
                  <a:lnTo>
                    <a:pt x="692" y="1721"/>
                  </a:lnTo>
                  <a:lnTo>
                    <a:pt x="697" y="1736"/>
                  </a:lnTo>
                  <a:lnTo>
                    <a:pt x="704" y="1750"/>
                  </a:lnTo>
                  <a:lnTo>
                    <a:pt x="714" y="1763"/>
                  </a:lnTo>
                  <a:lnTo>
                    <a:pt x="730" y="1778"/>
                  </a:lnTo>
                  <a:lnTo>
                    <a:pt x="1329" y="2418"/>
                  </a:lnTo>
                  <a:lnTo>
                    <a:pt x="1337" y="2429"/>
                  </a:lnTo>
                  <a:lnTo>
                    <a:pt x="1350" y="2435"/>
                  </a:lnTo>
                  <a:lnTo>
                    <a:pt x="1365" y="2440"/>
                  </a:lnTo>
                  <a:lnTo>
                    <a:pt x="1382" y="2442"/>
                  </a:lnTo>
                  <a:lnTo>
                    <a:pt x="1399" y="2440"/>
                  </a:lnTo>
                  <a:lnTo>
                    <a:pt x="1413" y="2435"/>
                  </a:lnTo>
                  <a:lnTo>
                    <a:pt x="1424" y="2429"/>
                  </a:lnTo>
                  <a:lnTo>
                    <a:pt x="1436" y="2418"/>
                  </a:lnTo>
                  <a:lnTo>
                    <a:pt x="2666" y="1152"/>
                  </a:lnTo>
                  <a:lnTo>
                    <a:pt x="2677" y="1138"/>
                  </a:lnTo>
                  <a:lnTo>
                    <a:pt x="2684" y="1124"/>
                  </a:lnTo>
                  <a:lnTo>
                    <a:pt x="2687" y="1107"/>
                  </a:lnTo>
                  <a:lnTo>
                    <a:pt x="2687" y="1093"/>
                  </a:lnTo>
                  <a:lnTo>
                    <a:pt x="2684" y="1078"/>
                  </a:lnTo>
                  <a:lnTo>
                    <a:pt x="2677" y="1064"/>
                  </a:lnTo>
                  <a:lnTo>
                    <a:pt x="2666" y="1053"/>
                  </a:lnTo>
                  <a:lnTo>
                    <a:pt x="2558" y="946"/>
                  </a:lnTo>
                  <a:lnTo>
                    <a:pt x="2541" y="933"/>
                  </a:lnTo>
                  <a:lnTo>
                    <a:pt x="2523" y="926"/>
                  </a:lnTo>
                  <a:lnTo>
                    <a:pt x="2504" y="924"/>
                  </a:lnTo>
                  <a:close/>
                  <a:moveTo>
                    <a:pt x="1690" y="0"/>
                  </a:moveTo>
                  <a:lnTo>
                    <a:pt x="1797" y="3"/>
                  </a:lnTo>
                  <a:lnTo>
                    <a:pt x="1902" y="14"/>
                  </a:lnTo>
                  <a:lnTo>
                    <a:pt x="2006" y="29"/>
                  </a:lnTo>
                  <a:lnTo>
                    <a:pt x="2107" y="51"/>
                  </a:lnTo>
                  <a:lnTo>
                    <a:pt x="2206" y="79"/>
                  </a:lnTo>
                  <a:lnTo>
                    <a:pt x="2302" y="113"/>
                  </a:lnTo>
                  <a:lnTo>
                    <a:pt x="2396" y="152"/>
                  </a:lnTo>
                  <a:lnTo>
                    <a:pt x="2486" y="197"/>
                  </a:lnTo>
                  <a:lnTo>
                    <a:pt x="2573" y="246"/>
                  </a:lnTo>
                  <a:lnTo>
                    <a:pt x="2657" y="300"/>
                  </a:lnTo>
                  <a:lnTo>
                    <a:pt x="2737" y="359"/>
                  </a:lnTo>
                  <a:lnTo>
                    <a:pt x="2813" y="422"/>
                  </a:lnTo>
                  <a:lnTo>
                    <a:pt x="2886" y="491"/>
                  </a:lnTo>
                  <a:lnTo>
                    <a:pt x="2954" y="562"/>
                  </a:lnTo>
                  <a:lnTo>
                    <a:pt x="3018" y="638"/>
                  </a:lnTo>
                  <a:lnTo>
                    <a:pt x="3078" y="718"/>
                  </a:lnTo>
                  <a:lnTo>
                    <a:pt x="3133" y="802"/>
                  </a:lnTo>
                  <a:lnTo>
                    <a:pt x="3183" y="888"/>
                  </a:lnTo>
                  <a:lnTo>
                    <a:pt x="3227" y="978"/>
                  </a:lnTo>
                  <a:lnTo>
                    <a:pt x="3267" y="1070"/>
                  </a:lnTo>
                  <a:lnTo>
                    <a:pt x="3300" y="1166"/>
                  </a:lnTo>
                  <a:lnTo>
                    <a:pt x="3328" y="1265"/>
                  </a:lnTo>
                  <a:lnTo>
                    <a:pt x="3350" y="1365"/>
                  </a:lnTo>
                  <a:lnTo>
                    <a:pt x="3367" y="1468"/>
                  </a:lnTo>
                  <a:lnTo>
                    <a:pt x="3376" y="1573"/>
                  </a:lnTo>
                  <a:lnTo>
                    <a:pt x="3380" y="1678"/>
                  </a:lnTo>
                  <a:lnTo>
                    <a:pt x="3376" y="1785"/>
                  </a:lnTo>
                  <a:lnTo>
                    <a:pt x="3367" y="1890"/>
                  </a:lnTo>
                  <a:lnTo>
                    <a:pt x="3350" y="1993"/>
                  </a:lnTo>
                  <a:lnTo>
                    <a:pt x="3328" y="2093"/>
                  </a:lnTo>
                  <a:lnTo>
                    <a:pt x="3300" y="2192"/>
                  </a:lnTo>
                  <a:lnTo>
                    <a:pt x="3267" y="2287"/>
                  </a:lnTo>
                  <a:lnTo>
                    <a:pt x="3227" y="2380"/>
                  </a:lnTo>
                  <a:lnTo>
                    <a:pt x="3183" y="2470"/>
                  </a:lnTo>
                  <a:lnTo>
                    <a:pt x="3133" y="2556"/>
                  </a:lnTo>
                  <a:lnTo>
                    <a:pt x="3078" y="2638"/>
                  </a:lnTo>
                  <a:lnTo>
                    <a:pt x="3018" y="2719"/>
                  </a:lnTo>
                  <a:lnTo>
                    <a:pt x="2954" y="2795"/>
                  </a:lnTo>
                  <a:lnTo>
                    <a:pt x="2886" y="2866"/>
                  </a:lnTo>
                  <a:lnTo>
                    <a:pt x="2813" y="2935"/>
                  </a:lnTo>
                  <a:lnTo>
                    <a:pt x="2737" y="2998"/>
                  </a:lnTo>
                  <a:lnTo>
                    <a:pt x="2657" y="3056"/>
                  </a:lnTo>
                  <a:lnTo>
                    <a:pt x="2573" y="3111"/>
                  </a:lnTo>
                  <a:lnTo>
                    <a:pt x="2486" y="3161"/>
                  </a:lnTo>
                  <a:lnTo>
                    <a:pt x="2396" y="3205"/>
                  </a:lnTo>
                  <a:lnTo>
                    <a:pt x="2302" y="3245"/>
                  </a:lnTo>
                  <a:lnTo>
                    <a:pt x="2206" y="3278"/>
                  </a:lnTo>
                  <a:lnTo>
                    <a:pt x="2107" y="3306"/>
                  </a:lnTo>
                  <a:lnTo>
                    <a:pt x="2006" y="3328"/>
                  </a:lnTo>
                  <a:lnTo>
                    <a:pt x="1902" y="3344"/>
                  </a:lnTo>
                  <a:lnTo>
                    <a:pt x="1797" y="3354"/>
                  </a:lnTo>
                  <a:lnTo>
                    <a:pt x="1690" y="3357"/>
                  </a:lnTo>
                  <a:lnTo>
                    <a:pt x="1583" y="3354"/>
                  </a:lnTo>
                  <a:lnTo>
                    <a:pt x="1477" y="3344"/>
                  </a:lnTo>
                  <a:lnTo>
                    <a:pt x="1374" y="3328"/>
                  </a:lnTo>
                  <a:lnTo>
                    <a:pt x="1273" y="3306"/>
                  </a:lnTo>
                  <a:lnTo>
                    <a:pt x="1174" y="3278"/>
                  </a:lnTo>
                  <a:lnTo>
                    <a:pt x="1078" y="3245"/>
                  </a:lnTo>
                  <a:lnTo>
                    <a:pt x="984" y="3205"/>
                  </a:lnTo>
                  <a:lnTo>
                    <a:pt x="894" y="3161"/>
                  </a:lnTo>
                  <a:lnTo>
                    <a:pt x="806" y="3111"/>
                  </a:lnTo>
                  <a:lnTo>
                    <a:pt x="722" y="3056"/>
                  </a:lnTo>
                  <a:lnTo>
                    <a:pt x="642" y="2998"/>
                  </a:lnTo>
                  <a:lnTo>
                    <a:pt x="565" y="2935"/>
                  </a:lnTo>
                  <a:lnTo>
                    <a:pt x="493" y="2866"/>
                  </a:lnTo>
                  <a:lnTo>
                    <a:pt x="425" y="2795"/>
                  </a:lnTo>
                  <a:lnTo>
                    <a:pt x="361" y="2719"/>
                  </a:lnTo>
                  <a:lnTo>
                    <a:pt x="301" y="2638"/>
                  </a:lnTo>
                  <a:lnTo>
                    <a:pt x="247" y="2556"/>
                  </a:lnTo>
                  <a:lnTo>
                    <a:pt x="197" y="2470"/>
                  </a:lnTo>
                  <a:lnTo>
                    <a:pt x="152" y="2380"/>
                  </a:lnTo>
                  <a:lnTo>
                    <a:pt x="113" y="2287"/>
                  </a:lnTo>
                  <a:lnTo>
                    <a:pt x="79" y="2192"/>
                  </a:lnTo>
                  <a:lnTo>
                    <a:pt x="51" y="2093"/>
                  </a:lnTo>
                  <a:lnTo>
                    <a:pt x="29" y="1993"/>
                  </a:lnTo>
                  <a:lnTo>
                    <a:pt x="13" y="1890"/>
                  </a:lnTo>
                  <a:lnTo>
                    <a:pt x="3" y="1785"/>
                  </a:lnTo>
                  <a:lnTo>
                    <a:pt x="0" y="1678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5"/>
                  </a:lnTo>
                  <a:lnTo>
                    <a:pt x="51" y="1265"/>
                  </a:lnTo>
                  <a:lnTo>
                    <a:pt x="79" y="1166"/>
                  </a:lnTo>
                  <a:lnTo>
                    <a:pt x="113" y="1070"/>
                  </a:lnTo>
                  <a:lnTo>
                    <a:pt x="152" y="978"/>
                  </a:lnTo>
                  <a:lnTo>
                    <a:pt x="197" y="888"/>
                  </a:lnTo>
                  <a:lnTo>
                    <a:pt x="247" y="802"/>
                  </a:lnTo>
                  <a:lnTo>
                    <a:pt x="301" y="718"/>
                  </a:lnTo>
                  <a:lnTo>
                    <a:pt x="361" y="638"/>
                  </a:lnTo>
                  <a:lnTo>
                    <a:pt x="425" y="562"/>
                  </a:lnTo>
                  <a:lnTo>
                    <a:pt x="493" y="491"/>
                  </a:lnTo>
                  <a:lnTo>
                    <a:pt x="565" y="422"/>
                  </a:lnTo>
                  <a:lnTo>
                    <a:pt x="642" y="359"/>
                  </a:lnTo>
                  <a:lnTo>
                    <a:pt x="722" y="300"/>
                  </a:lnTo>
                  <a:lnTo>
                    <a:pt x="806" y="246"/>
                  </a:lnTo>
                  <a:lnTo>
                    <a:pt x="894" y="197"/>
                  </a:lnTo>
                  <a:lnTo>
                    <a:pt x="984" y="152"/>
                  </a:lnTo>
                  <a:lnTo>
                    <a:pt x="1078" y="113"/>
                  </a:lnTo>
                  <a:lnTo>
                    <a:pt x="1174" y="79"/>
                  </a:lnTo>
                  <a:lnTo>
                    <a:pt x="1273" y="51"/>
                  </a:lnTo>
                  <a:lnTo>
                    <a:pt x="1374" y="29"/>
                  </a:lnTo>
                  <a:lnTo>
                    <a:pt x="1477" y="14"/>
                  </a:lnTo>
                  <a:lnTo>
                    <a:pt x="1583" y="3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rgbClr val="8AB8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3835463" y="2868493"/>
              <a:ext cx="205210" cy="163291"/>
            </a:xfrm>
            <a:custGeom>
              <a:avLst/>
              <a:gdLst>
                <a:gd name="T0" fmla="*/ 2467 w 3380"/>
                <a:gd name="T1" fmla="*/ 933 h 3357"/>
                <a:gd name="T2" fmla="*/ 1413 w 3380"/>
                <a:gd name="T3" fmla="*/ 2007 h 3357"/>
                <a:gd name="T4" fmla="*/ 1372 w 3380"/>
                <a:gd name="T5" fmla="*/ 2015 h 3357"/>
                <a:gd name="T6" fmla="*/ 929 w 3380"/>
                <a:gd name="T7" fmla="*/ 1549 h 3357"/>
                <a:gd name="T8" fmla="*/ 875 w 3380"/>
                <a:gd name="T9" fmla="*/ 1525 h 3357"/>
                <a:gd name="T10" fmla="*/ 821 w 3380"/>
                <a:gd name="T11" fmla="*/ 1549 h 3357"/>
                <a:gd name="T12" fmla="*/ 697 w 3380"/>
                <a:gd name="T13" fmla="*/ 1683 h 3357"/>
                <a:gd name="T14" fmla="*/ 692 w 3380"/>
                <a:gd name="T15" fmla="*/ 1721 h 3357"/>
                <a:gd name="T16" fmla="*/ 714 w 3380"/>
                <a:gd name="T17" fmla="*/ 1763 h 3357"/>
                <a:gd name="T18" fmla="*/ 1337 w 3380"/>
                <a:gd name="T19" fmla="*/ 2429 h 3357"/>
                <a:gd name="T20" fmla="*/ 1382 w 3380"/>
                <a:gd name="T21" fmla="*/ 2442 h 3357"/>
                <a:gd name="T22" fmla="*/ 1424 w 3380"/>
                <a:gd name="T23" fmla="*/ 2429 h 3357"/>
                <a:gd name="T24" fmla="*/ 2677 w 3380"/>
                <a:gd name="T25" fmla="*/ 1138 h 3357"/>
                <a:gd name="T26" fmla="*/ 2687 w 3380"/>
                <a:gd name="T27" fmla="*/ 1093 h 3357"/>
                <a:gd name="T28" fmla="*/ 2666 w 3380"/>
                <a:gd name="T29" fmla="*/ 1053 h 3357"/>
                <a:gd name="T30" fmla="*/ 2523 w 3380"/>
                <a:gd name="T31" fmla="*/ 926 h 3357"/>
                <a:gd name="T32" fmla="*/ 1797 w 3380"/>
                <a:gd name="T33" fmla="*/ 3 h 3357"/>
                <a:gd name="T34" fmla="*/ 2107 w 3380"/>
                <a:gd name="T35" fmla="*/ 51 h 3357"/>
                <a:gd name="T36" fmla="*/ 2396 w 3380"/>
                <a:gd name="T37" fmla="*/ 152 h 3357"/>
                <a:gd name="T38" fmla="*/ 2657 w 3380"/>
                <a:gd name="T39" fmla="*/ 300 h 3357"/>
                <a:gd name="T40" fmla="*/ 2886 w 3380"/>
                <a:gd name="T41" fmla="*/ 491 h 3357"/>
                <a:gd name="T42" fmla="*/ 3078 w 3380"/>
                <a:gd name="T43" fmla="*/ 718 h 3357"/>
                <a:gd name="T44" fmla="*/ 3227 w 3380"/>
                <a:gd name="T45" fmla="*/ 978 h 3357"/>
                <a:gd name="T46" fmla="*/ 3328 w 3380"/>
                <a:gd name="T47" fmla="*/ 1265 h 3357"/>
                <a:gd name="T48" fmla="*/ 3376 w 3380"/>
                <a:gd name="T49" fmla="*/ 1573 h 3357"/>
                <a:gd name="T50" fmla="*/ 3367 w 3380"/>
                <a:gd name="T51" fmla="*/ 1890 h 3357"/>
                <a:gd name="T52" fmla="*/ 3300 w 3380"/>
                <a:gd name="T53" fmla="*/ 2192 h 3357"/>
                <a:gd name="T54" fmla="*/ 3183 w 3380"/>
                <a:gd name="T55" fmla="*/ 2470 h 3357"/>
                <a:gd name="T56" fmla="*/ 3018 w 3380"/>
                <a:gd name="T57" fmla="*/ 2719 h 3357"/>
                <a:gd name="T58" fmla="*/ 2813 w 3380"/>
                <a:gd name="T59" fmla="*/ 2935 h 3357"/>
                <a:gd name="T60" fmla="*/ 2573 w 3380"/>
                <a:gd name="T61" fmla="*/ 3111 h 3357"/>
                <a:gd name="T62" fmla="*/ 2302 w 3380"/>
                <a:gd name="T63" fmla="*/ 3245 h 3357"/>
                <a:gd name="T64" fmla="*/ 2006 w 3380"/>
                <a:gd name="T65" fmla="*/ 3328 h 3357"/>
                <a:gd name="T66" fmla="*/ 1690 w 3380"/>
                <a:gd name="T67" fmla="*/ 3357 h 3357"/>
                <a:gd name="T68" fmla="*/ 1374 w 3380"/>
                <a:gd name="T69" fmla="*/ 3328 h 3357"/>
                <a:gd name="T70" fmla="*/ 1078 w 3380"/>
                <a:gd name="T71" fmla="*/ 3245 h 3357"/>
                <a:gd name="T72" fmla="*/ 806 w 3380"/>
                <a:gd name="T73" fmla="*/ 3111 h 3357"/>
                <a:gd name="T74" fmla="*/ 565 w 3380"/>
                <a:gd name="T75" fmla="*/ 2935 h 3357"/>
                <a:gd name="T76" fmla="*/ 361 w 3380"/>
                <a:gd name="T77" fmla="*/ 2719 h 3357"/>
                <a:gd name="T78" fmla="*/ 197 w 3380"/>
                <a:gd name="T79" fmla="*/ 2470 h 3357"/>
                <a:gd name="T80" fmla="*/ 79 w 3380"/>
                <a:gd name="T81" fmla="*/ 2192 h 3357"/>
                <a:gd name="T82" fmla="*/ 13 w 3380"/>
                <a:gd name="T83" fmla="*/ 1890 h 3357"/>
                <a:gd name="T84" fmla="*/ 3 w 3380"/>
                <a:gd name="T85" fmla="*/ 1573 h 3357"/>
                <a:gd name="T86" fmla="*/ 51 w 3380"/>
                <a:gd name="T87" fmla="*/ 1265 h 3357"/>
                <a:gd name="T88" fmla="*/ 152 w 3380"/>
                <a:gd name="T89" fmla="*/ 978 h 3357"/>
                <a:gd name="T90" fmla="*/ 301 w 3380"/>
                <a:gd name="T91" fmla="*/ 718 h 3357"/>
                <a:gd name="T92" fmla="*/ 493 w 3380"/>
                <a:gd name="T93" fmla="*/ 491 h 3357"/>
                <a:gd name="T94" fmla="*/ 722 w 3380"/>
                <a:gd name="T95" fmla="*/ 300 h 3357"/>
                <a:gd name="T96" fmla="*/ 984 w 3380"/>
                <a:gd name="T97" fmla="*/ 152 h 3357"/>
                <a:gd name="T98" fmla="*/ 1273 w 3380"/>
                <a:gd name="T99" fmla="*/ 51 h 3357"/>
                <a:gd name="T100" fmla="*/ 1583 w 3380"/>
                <a:gd name="T10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0" h="3357">
                  <a:moveTo>
                    <a:pt x="2504" y="924"/>
                  </a:moveTo>
                  <a:lnTo>
                    <a:pt x="2485" y="926"/>
                  </a:lnTo>
                  <a:lnTo>
                    <a:pt x="2467" y="933"/>
                  </a:lnTo>
                  <a:lnTo>
                    <a:pt x="2450" y="946"/>
                  </a:lnTo>
                  <a:lnTo>
                    <a:pt x="2443" y="946"/>
                  </a:lnTo>
                  <a:lnTo>
                    <a:pt x="1413" y="2007"/>
                  </a:lnTo>
                  <a:lnTo>
                    <a:pt x="1401" y="2015"/>
                  </a:lnTo>
                  <a:lnTo>
                    <a:pt x="1386" y="2018"/>
                  </a:lnTo>
                  <a:lnTo>
                    <a:pt x="1372" y="2015"/>
                  </a:lnTo>
                  <a:lnTo>
                    <a:pt x="1360" y="2007"/>
                  </a:lnTo>
                  <a:lnTo>
                    <a:pt x="937" y="1557"/>
                  </a:lnTo>
                  <a:lnTo>
                    <a:pt x="929" y="1549"/>
                  </a:lnTo>
                  <a:lnTo>
                    <a:pt x="913" y="1536"/>
                  </a:lnTo>
                  <a:lnTo>
                    <a:pt x="895" y="1529"/>
                  </a:lnTo>
                  <a:lnTo>
                    <a:pt x="875" y="1525"/>
                  </a:lnTo>
                  <a:lnTo>
                    <a:pt x="856" y="1529"/>
                  </a:lnTo>
                  <a:lnTo>
                    <a:pt x="838" y="1536"/>
                  </a:lnTo>
                  <a:lnTo>
                    <a:pt x="821" y="1549"/>
                  </a:lnTo>
                  <a:lnTo>
                    <a:pt x="714" y="1656"/>
                  </a:lnTo>
                  <a:lnTo>
                    <a:pt x="704" y="1668"/>
                  </a:lnTo>
                  <a:lnTo>
                    <a:pt x="697" y="1683"/>
                  </a:lnTo>
                  <a:lnTo>
                    <a:pt x="692" y="1697"/>
                  </a:lnTo>
                  <a:lnTo>
                    <a:pt x="691" y="1709"/>
                  </a:lnTo>
                  <a:lnTo>
                    <a:pt x="692" y="1721"/>
                  </a:lnTo>
                  <a:lnTo>
                    <a:pt x="697" y="1736"/>
                  </a:lnTo>
                  <a:lnTo>
                    <a:pt x="704" y="1750"/>
                  </a:lnTo>
                  <a:lnTo>
                    <a:pt x="714" y="1763"/>
                  </a:lnTo>
                  <a:lnTo>
                    <a:pt x="730" y="1778"/>
                  </a:lnTo>
                  <a:lnTo>
                    <a:pt x="1329" y="2418"/>
                  </a:lnTo>
                  <a:lnTo>
                    <a:pt x="1337" y="2429"/>
                  </a:lnTo>
                  <a:lnTo>
                    <a:pt x="1350" y="2435"/>
                  </a:lnTo>
                  <a:lnTo>
                    <a:pt x="1365" y="2440"/>
                  </a:lnTo>
                  <a:lnTo>
                    <a:pt x="1382" y="2442"/>
                  </a:lnTo>
                  <a:lnTo>
                    <a:pt x="1399" y="2440"/>
                  </a:lnTo>
                  <a:lnTo>
                    <a:pt x="1413" y="2435"/>
                  </a:lnTo>
                  <a:lnTo>
                    <a:pt x="1424" y="2429"/>
                  </a:lnTo>
                  <a:lnTo>
                    <a:pt x="1436" y="2418"/>
                  </a:lnTo>
                  <a:lnTo>
                    <a:pt x="2666" y="1152"/>
                  </a:lnTo>
                  <a:lnTo>
                    <a:pt x="2677" y="1138"/>
                  </a:lnTo>
                  <a:lnTo>
                    <a:pt x="2684" y="1124"/>
                  </a:lnTo>
                  <a:lnTo>
                    <a:pt x="2687" y="1107"/>
                  </a:lnTo>
                  <a:lnTo>
                    <a:pt x="2687" y="1093"/>
                  </a:lnTo>
                  <a:lnTo>
                    <a:pt x="2684" y="1078"/>
                  </a:lnTo>
                  <a:lnTo>
                    <a:pt x="2677" y="1064"/>
                  </a:lnTo>
                  <a:lnTo>
                    <a:pt x="2666" y="1053"/>
                  </a:lnTo>
                  <a:lnTo>
                    <a:pt x="2558" y="946"/>
                  </a:lnTo>
                  <a:lnTo>
                    <a:pt x="2541" y="933"/>
                  </a:lnTo>
                  <a:lnTo>
                    <a:pt x="2523" y="926"/>
                  </a:lnTo>
                  <a:lnTo>
                    <a:pt x="2504" y="924"/>
                  </a:lnTo>
                  <a:close/>
                  <a:moveTo>
                    <a:pt x="1690" y="0"/>
                  </a:moveTo>
                  <a:lnTo>
                    <a:pt x="1797" y="3"/>
                  </a:lnTo>
                  <a:lnTo>
                    <a:pt x="1902" y="14"/>
                  </a:lnTo>
                  <a:lnTo>
                    <a:pt x="2006" y="29"/>
                  </a:lnTo>
                  <a:lnTo>
                    <a:pt x="2107" y="51"/>
                  </a:lnTo>
                  <a:lnTo>
                    <a:pt x="2206" y="79"/>
                  </a:lnTo>
                  <a:lnTo>
                    <a:pt x="2302" y="113"/>
                  </a:lnTo>
                  <a:lnTo>
                    <a:pt x="2396" y="152"/>
                  </a:lnTo>
                  <a:lnTo>
                    <a:pt x="2486" y="197"/>
                  </a:lnTo>
                  <a:lnTo>
                    <a:pt x="2573" y="246"/>
                  </a:lnTo>
                  <a:lnTo>
                    <a:pt x="2657" y="300"/>
                  </a:lnTo>
                  <a:lnTo>
                    <a:pt x="2737" y="359"/>
                  </a:lnTo>
                  <a:lnTo>
                    <a:pt x="2813" y="422"/>
                  </a:lnTo>
                  <a:lnTo>
                    <a:pt x="2886" y="491"/>
                  </a:lnTo>
                  <a:lnTo>
                    <a:pt x="2954" y="562"/>
                  </a:lnTo>
                  <a:lnTo>
                    <a:pt x="3018" y="638"/>
                  </a:lnTo>
                  <a:lnTo>
                    <a:pt x="3078" y="718"/>
                  </a:lnTo>
                  <a:lnTo>
                    <a:pt x="3133" y="802"/>
                  </a:lnTo>
                  <a:lnTo>
                    <a:pt x="3183" y="888"/>
                  </a:lnTo>
                  <a:lnTo>
                    <a:pt x="3227" y="978"/>
                  </a:lnTo>
                  <a:lnTo>
                    <a:pt x="3267" y="1070"/>
                  </a:lnTo>
                  <a:lnTo>
                    <a:pt x="3300" y="1166"/>
                  </a:lnTo>
                  <a:lnTo>
                    <a:pt x="3328" y="1265"/>
                  </a:lnTo>
                  <a:lnTo>
                    <a:pt x="3350" y="1365"/>
                  </a:lnTo>
                  <a:lnTo>
                    <a:pt x="3367" y="1468"/>
                  </a:lnTo>
                  <a:lnTo>
                    <a:pt x="3376" y="1573"/>
                  </a:lnTo>
                  <a:lnTo>
                    <a:pt x="3380" y="1678"/>
                  </a:lnTo>
                  <a:lnTo>
                    <a:pt x="3376" y="1785"/>
                  </a:lnTo>
                  <a:lnTo>
                    <a:pt x="3367" y="1890"/>
                  </a:lnTo>
                  <a:lnTo>
                    <a:pt x="3350" y="1993"/>
                  </a:lnTo>
                  <a:lnTo>
                    <a:pt x="3328" y="2093"/>
                  </a:lnTo>
                  <a:lnTo>
                    <a:pt x="3300" y="2192"/>
                  </a:lnTo>
                  <a:lnTo>
                    <a:pt x="3267" y="2287"/>
                  </a:lnTo>
                  <a:lnTo>
                    <a:pt x="3227" y="2380"/>
                  </a:lnTo>
                  <a:lnTo>
                    <a:pt x="3183" y="2470"/>
                  </a:lnTo>
                  <a:lnTo>
                    <a:pt x="3133" y="2556"/>
                  </a:lnTo>
                  <a:lnTo>
                    <a:pt x="3078" y="2638"/>
                  </a:lnTo>
                  <a:lnTo>
                    <a:pt x="3018" y="2719"/>
                  </a:lnTo>
                  <a:lnTo>
                    <a:pt x="2954" y="2795"/>
                  </a:lnTo>
                  <a:lnTo>
                    <a:pt x="2886" y="2866"/>
                  </a:lnTo>
                  <a:lnTo>
                    <a:pt x="2813" y="2935"/>
                  </a:lnTo>
                  <a:lnTo>
                    <a:pt x="2737" y="2998"/>
                  </a:lnTo>
                  <a:lnTo>
                    <a:pt x="2657" y="3056"/>
                  </a:lnTo>
                  <a:lnTo>
                    <a:pt x="2573" y="3111"/>
                  </a:lnTo>
                  <a:lnTo>
                    <a:pt x="2486" y="3161"/>
                  </a:lnTo>
                  <a:lnTo>
                    <a:pt x="2396" y="3205"/>
                  </a:lnTo>
                  <a:lnTo>
                    <a:pt x="2302" y="3245"/>
                  </a:lnTo>
                  <a:lnTo>
                    <a:pt x="2206" y="3278"/>
                  </a:lnTo>
                  <a:lnTo>
                    <a:pt x="2107" y="3306"/>
                  </a:lnTo>
                  <a:lnTo>
                    <a:pt x="2006" y="3328"/>
                  </a:lnTo>
                  <a:lnTo>
                    <a:pt x="1902" y="3344"/>
                  </a:lnTo>
                  <a:lnTo>
                    <a:pt x="1797" y="3354"/>
                  </a:lnTo>
                  <a:lnTo>
                    <a:pt x="1690" y="3357"/>
                  </a:lnTo>
                  <a:lnTo>
                    <a:pt x="1583" y="3354"/>
                  </a:lnTo>
                  <a:lnTo>
                    <a:pt x="1477" y="3344"/>
                  </a:lnTo>
                  <a:lnTo>
                    <a:pt x="1374" y="3328"/>
                  </a:lnTo>
                  <a:lnTo>
                    <a:pt x="1273" y="3306"/>
                  </a:lnTo>
                  <a:lnTo>
                    <a:pt x="1174" y="3278"/>
                  </a:lnTo>
                  <a:lnTo>
                    <a:pt x="1078" y="3245"/>
                  </a:lnTo>
                  <a:lnTo>
                    <a:pt x="984" y="3205"/>
                  </a:lnTo>
                  <a:lnTo>
                    <a:pt x="894" y="3161"/>
                  </a:lnTo>
                  <a:lnTo>
                    <a:pt x="806" y="3111"/>
                  </a:lnTo>
                  <a:lnTo>
                    <a:pt x="722" y="3056"/>
                  </a:lnTo>
                  <a:lnTo>
                    <a:pt x="642" y="2998"/>
                  </a:lnTo>
                  <a:lnTo>
                    <a:pt x="565" y="2935"/>
                  </a:lnTo>
                  <a:lnTo>
                    <a:pt x="493" y="2866"/>
                  </a:lnTo>
                  <a:lnTo>
                    <a:pt x="425" y="2795"/>
                  </a:lnTo>
                  <a:lnTo>
                    <a:pt x="361" y="2719"/>
                  </a:lnTo>
                  <a:lnTo>
                    <a:pt x="301" y="2638"/>
                  </a:lnTo>
                  <a:lnTo>
                    <a:pt x="247" y="2556"/>
                  </a:lnTo>
                  <a:lnTo>
                    <a:pt x="197" y="2470"/>
                  </a:lnTo>
                  <a:lnTo>
                    <a:pt x="152" y="2380"/>
                  </a:lnTo>
                  <a:lnTo>
                    <a:pt x="113" y="2287"/>
                  </a:lnTo>
                  <a:lnTo>
                    <a:pt x="79" y="2192"/>
                  </a:lnTo>
                  <a:lnTo>
                    <a:pt x="51" y="2093"/>
                  </a:lnTo>
                  <a:lnTo>
                    <a:pt x="29" y="1993"/>
                  </a:lnTo>
                  <a:lnTo>
                    <a:pt x="13" y="1890"/>
                  </a:lnTo>
                  <a:lnTo>
                    <a:pt x="3" y="1785"/>
                  </a:lnTo>
                  <a:lnTo>
                    <a:pt x="0" y="1678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5"/>
                  </a:lnTo>
                  <a:lnTo>
                    <a:pt x="51" y="1265"/>
                  </a:lnTo>
                  <a:lnTo>
                    <a:pt x="79" y="1166"/>
                  </a:lnTo>
                  <a:lnTo>
                    <a:pt x="113" y="1070"/>
                  </a:lnTo>
                  <a:lnTo>
                    <a:pt x="152" y="978"/>
                  </a:lnTo>
                  <a:lnTo>
                    <a:pt x="197" y="888"/>
                  </a:lnTo>
                  <a:lnTo>
                    <a:pt x="247" y="802"/>
                  </a:lnTo>
                  <a:lnTo>
                    <a:pt x="301" y="718"/>
                  </a:lnTo>
                  <a:lnTo>
                    <a:pt x="361" y="638"/>
                  </a:lnTo>
                  <a:lnTo>
                    <a:pt x="425" y="562"/>
                  </a:lnTo>
                  <a:lnTo>
                    <a:pt x="493" y="491"/>
                  </a:lnTo>
                  <a:lnTo>
                    <a:pt x="565" y="422"/>
                  </a:lnTo>
                  <a:lnTo>
                    <a:pt x="642" y="359"/>
                  </a:lnTo>
                  <a:lnTo>
                    <a:pt x="722" y="300"/>
                  </a:lnTo>
                  <a:lnTo>
                    <a:pt x="806" y="246"/>
                  </a:lnTo>
                  <a:lnTo>
                    <a:pt x="894" y="197"/>
                  </a:lnTo>
                  <a:lnTo>
                    <a:pt x="984" y="152"/>
                  </a:lnTo>
                  <a:lnTo>
                    <a:pt x="1078" y="113"/>
                  </a:lnTo>
                  <a:lnTo>
                    <a:pt x="1174" y="79"/>
                  </a:lnTo>
                  <a:lnTo>
                    <a:pt x="1273" y="51"/>
                  </a:lnTo>
                  <a:lnTo>
                    <a:pt x="1374" y="29"/>
                  </a:lnTo>
                  <a:lnTo>
                    <a:pt x="1477" y="14"/>
                  </a:lnTo>
                  <a:lnTo>
                    <a:pt x="1583" y="3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rgbClr val="C0CF3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3834274" y="3230659"/>
              <a:ext cx="205210" cy="163291"/>
            </a:xfrm>
            <a:custGeom>
              <a:avLst/>
              <a:gdLst>
                <a:gd name="T0" fmla="*/ 2467 w 3380"/>
                <a:gd name="T1" fmla="*/ 933 h 3357"/>
                <a:gd name="T2" fmla="*/ 1413 w 3380"/>
                <a:gd name="T3" fmla="*/ 2007 h 3357"/>
                <a:gd name="T4" fmla="*/ 1372 w 3380"/>
                <a:gd name="T5" fmla="*/ 2015 h 3357"/>
                <a:gd name="T6" fmla="*/ 929 w 3380"/>
                <a:gd name="T7" fmla="*/ 1549 h 3357"/>
                <a:gd name="T8" fmla="*/ 875 w 3380"/>
                <a:gd name="T9" fmla="*/ 1525 h 3357"/>
                <a:gd name="T10" fmla="*/ 821 w 3380"/>
                <a:gd name="T11" fmla="*/ 1549 h 3357"/>
                <a:gd name="T12" fmla="*/ 697 w 3380"/>
                <a:gd name="T13" fmla="*/ 1683 h 3357"/>
                <a:gd name="T14" fmla="*/ 692 w 3380"/>
                <a:gd name="T15" fmla="*/ 1721 h 3357"/>
                <a:gd name="T16" fmla="*/ 714 w 3380"/>
                <a:gd name="T17" fmla="*/ 1763 h 3357"/>
                <a:gd name="T18" fmla="*/ 1337 w 3380"/>
                <a:gd name="T19" fmla="*/ 2429 h 3357"/>
                <a:gd name="T20" fmla="*/ 1382 w 3380"/>
                <a:gd name="T21" fmla="*/ 2442 h 3357"/>
                <a:gd name="T22" fmla="*/ 1424 w 3380"/>
                <a:gd name="T23" fmla="*/ 2429 h 3357"/>
                <a:gd name="T24" fmla="*/ 2677 w 3380"/>
                <a:gd name="T25" fmla="*/ 1138 h 3357"/>
                <a:gd name="T26" fmla="*/ 2687 w 3380"/>
                <a:gd name="T27" fmla="*/ 1093 h 3357"/>
                <a:gd name="T28" fmla="*/ 2666 w 3380"/>
                <a:gd name="T29" fmla="*/ 1053 h 3357"/>
                <a:gd name="T30" fmla="*/ 2523 w 3380"/>
                <a:gd name="T31" fmla="*/ 926 h 3357"/>
                <a:gd name="T32" fmla="*/ 1797 w 3380"/>
                <a:gd name="T33" fmla="*/ 3 h 3357"/>
                <a:gd name="T34" fmla="*/ 2107 w 3380"/>
                <a:gd name="T35" fmla="*/ 51 h 3357"/>
                <a:gd name="T36" fmla="*/ 2396 w 3380"/>
                <a:gd name="T37" fmla="*/ 152 h 3357"/>
                <a:gd name="T38" fmla="*/ 2657 w 3380"/>
                <a:gd name="T39" fmla="*/ 300 h 3357"/>
                <a:gd name="T40" fmla="*/ 2886 w 3380"/>
                <a:gd name="T41" fmla="*/ 491 h 3357"/>
                <a:gd name="T42" fmla="*/ 3078 w 3380"/>
                <a:gd name="T43" fmla="*/ 718 h 3357"/>
                <a:gd name="T44" fmla="*/ 3227 w 3380"/>
                <a:gd name="T45" fmla="*/ 978 h 3357"/>
                <a:gd name="T46" fmla="*/ 3328 w 3380"/>
                <a:gd name="T47" fmla="*/ 1265 h 3357"/>
                <a:gd name="T48" fmla="*/ 3376 w 3380"/>
                <a:gd name="T49" fmla="*/ 1573 h 3357"/>
                <a:gd name="T50" fmla="*/ 3367 w 3380"/>
                <a:gd name="T51" fmla="*/ 1890 h 3357"/>
                <a:gd name="T52" fmla="*/ 3300 w 3380"/>
                <a:gd name="T53" fmla="*/ 2192 h 3357"/>
                <a:gd name="T54" fmla="*/ 3183 w 3380"/>
                <a:gd name="T55" fmla="*/ 2470 h 3357"/>
                <a:gd name="T56" fmla="*/ 3018 w 3380"/>
                <a:gd name="T57" fmla="*/ 2719 h 3357"/>
                <a:gd name="T58" fmla="*/ 2813 w 3380"/>
                <a:gd name="T59" fmla="*/ 2935 h 3357"/>
                <a:gd name="T60" fmla="*/ 2573 w 3380"/>
                <a:gd name="T61" fmla="*/ 3111 h 3357"/>
                <a:gd name="T62" fmla="*/ 2302 w 3380"/>
                <a:gd name="T63" fmla="*/ 3245 h 3357"/>
                <a:gd name="T64" fmla="*/ 2006 w 3380"/>
                <a:gd name="T65" fmla="*/ 3328 h 3357"/>
                <a:gd name="T66" fmla="*/ 1690 w 3380"/>
                <a:gd name="T67" fmla="*/ 3357 h 3357"/>
                <a:gd name="T68" fmla="*/ 1374 w 3380"/>
                <a:gd name="T69" fmla="*/ 3328 h 3357"/>
                <a:gd name="T70" fmla="*/ 1078 w 3380"/>
                <a:gd name="T71" fmla="*/ 3245 h 3357"/>
                <a:gd name="T72" fmla="*/ 806 w 3380"/>
                <a:gd name="T73" fmla="*/ 3111 h 3357"/>
                <a:gd name="T74" fmla="*/ 565 w 3380"/>
                <a:gd name="T75" fmla="*/ 2935 h 3357"/>
                <a:gd name="T76" fmla="*/ 361 w 3380"/>
                <a:gd name="T77" fmla="*/ 2719 h 3357"/>
                <a:gd name="T78" fmla="*/ 197 w 3380"/>
                <a:gd name="T79" fmla="*/ 2470 h 3357"/>
                <a:gd name="T80" fmla="*/ 79 w 3380"/>
                <a:gd name="T81" fmla="*/ 2192 h 3357"/>
                <a:gd name="T82" fmla="*/ 13 w 3380"/>
                <a:gd name="T83" fmla="*/ 1890 h 3357"/>
                <a:gd name="T84" fmla="*/ 3 w 3380"/>
                <a:gd name="T85" fmla="*/ 1573 h 3357"/>
                <a:gd name="T86" fmla="*/ 51 w 3380"/>
                <a:gd name="T87" fmla="*/ 1265 h 3357"/>
                <a:gd name="T88" fmla="*/ 152 w 3380"/>
                <a:gd name="T89" fmla="*/ 978 h 3357"/>
                <a:gd name="T90" fmla="*/ 301 w 3380"/>
                <a:gd name="T91" fmla="*/ 718 h 3357"/>
                <a:gd name="T92" fmla="*/ 493 w 3380"/>
                <a:gd name="T93" fmla="*/ 491 h 3357"/>
                <a:gd name="T94" fmla="*/ 722 w 3380"/>
                <a:gd name="T95" fmla="*/ 300 h 3357"/>
                <a:gd name="T96" fmla="*/ 984 w 3380"/>
                <a:gd name="T97" fmla="*/ 152 h 3357"/>
                <a:gd name="T98" fmla="*/ 1273 w 3380"/>
                <a:gd name="T99" fmla="*/ 51 h 3357"/>
                <a:gd name="T100" fmla="*/ 1583 w 3380"/>
                <a:gd name="T10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0" h="3357">
                  <a:moveTo>
                    <a:pt x="2504" y="924"/>
                  </a:moveTo>
                  <a:lnTo>
                    <a:pt x="2485" y="926"/>
                  </a:lnTo>
                  <a:lnTo>
                    <a:pt x="2467" y="933"/>
                  </a:lnTo>
                  <a:lnTo>
                    <a:pt x="2450" y="946"/>
                  </a:lnTo>
                  <a:lnTo>
                    <a:pt x="2443" y="946"/>
                  </a:lnTo>
                  <a:lnTo>
                    <a:pt x="1413" y="2007"/>
                  </a:lnTo>
                  <a:lnTo>
                    <a:pt x="1401" y="2015"/>
                  </a:lnTo>
                  <a:lnTo>
                    <a:pt x="1386" y="2018"/>
                  </a:lnTo>
                  <a:lnTo>
                    <a:pt x="1372" y="2015"/>
                  </a:lnTo>
                  <a:lnTo>
                    <a:pt x="1360" y="2007"/>
                  </a:lnTo>
                  <a:lnTo>
                    <a:pt x="937" y="1557"/>
                  </a:lnTo>
                  <a:lnTo>
                    <a:pt x="929" y="1549"/>
                  </a:lnTo>
                  <a:lnTo>
                    <a:pt x="913" y="1536"/>
                  </a:lnTo>
                  <a:lnTo>
                    <a:pt x="895" y="1529"/>
                  </a:lnTo>
                  <a:lnTo>
                    <a:pt x="875" y="1525"/>
                  </a:lnTo>
                  <a:lnTo>
                    <a:pt x="856" y="1529"/>
                  </a:lnTo>
                  <a:lnTo>
                    <a:pt x="838" y="1536"/>
                  </a:lnTo>
                  <a:lnTo>
                    <a:pt x="821" y="1549"/>
                  </a:lnTo>
                  <a:lnTo>
                    <a:pt x="714" y="1656"/>
                  </a:lnTo>
                  <a:lnTo>
                    <a:pt x="704" y="1668"/>
                  </a:lnTo>
                  <a:lnTo>
                    <a:pt x="697" y="1683"/>
                  </a:lnTo>
                  <a:lnTo>
                    <a:pt x="692" y="1697"/>
                  </a:lnTo>
                  <a:lnTo>
                    <a:pt x="691" y="1709"/>
                  </a:lnTo>
                  <a:lnTo>
                    <a:pt x="692" y="1721"/>
                  </a:lnTo>
                  <a:lnTo>
                    <a:pt x="697" y="1736"/>
                  </a:lnTo>
                  <a:lnTo>
                    <a:pt x="704" y="1750"/>
                  </a:lnTo>
                  <a:lnTo>
                    <a:pt x="714" y="1763"/>
                  </a:lnTo>
                  <a:lnTo>
                    <a:pt x="730" y="1778"/>
                  </a:lnTo>
                  <a:lnTo>
                    <a:pt x="1329" y="2418"/>
                  </a:lnTo>
                  <a:lnTo>
                    <a:pt x="1337" y="2429"/>
                  </a:lnTo>
                  <a:lnTo>
                    <a:pt x="1350" y="2435"/>
                  </a:lnTo>
                  <a:lnTo>
                    <a:pt x="1365" y="2440"/>
                  </a:lnTo>
                  <a:lnTo>
                    <a:pt x="1382" y="2442"/>
                  </a:lnTo>
                  <a:lnTo>
                    <a:pt x="1399" y="2440"/>
                  </a:lnTo>
                  <a:lnTo>
                    <a:pt x="1413" y="2435"/>
                  </a:lnTo>
                  <a:lnTo>
                    <a:pt x="1424" y="2429"/>
                  </a:lnTo>
                  <a:lnTo>
                    <a:pt x="1436" y="2418"/>
                  </a:lnTo>
                  <a:lnTo>
                    <a:pt x="2666" y="1152"/>
                  </a:lnTo>
                  <a:lnTo>
                    <a:pt x="2677" y="1138"/>
                  </a:lnTo>
                  <a:lnTo>
                    <a:pt x="2684" y="1124"/>
                  </a:lnTo>
                  <a:lnTo>
                    <a:pt x="2687" y="1107"/>
                  </a:lnTo>
                  <a:lnTo>
                    <a:pt x="2687" y="1093"/>
                  </a:lnTo>
                  <a:lnTo>
                    <a:pt x="2684" y="1078"/>
                  </a:lnTo>
                  <a:lnTo>
                    <a:pt x="2677" y="1064"/>
                  </a:lnTo>
                  <a:lnTo>
                    <a:pt x="2666" y="1053"/>
                  </a:lnTo>
                  <a:lnTo>
                    <a:pt x="2558" y="946"/>
                  </a:lnTo>
                  <a:lnTo>
                    <a:pt x="2541" y="933"/>
                  </a:lnTo>
                  <a:lnTo>
                    <a:pt x="2523" y="926"/>
                  </a:lnTo>
                  <a:lnTo>
                    <a:pt x="2504" y="924"/>
                  </a:lnTo>
                  <a:close/>
                  <a:moveTo>
                    <a:pt x="1690" y="0"/>
                  </a:moveTo>
                  <a:lnTo>
                    <a:pt x="1797" y="3"/>
                  </a:lnTo>
                  <a:lnTo>
                    <a:pt x="1902" y="14"/>
                  </a:lnTo>
                  <a:lnTo>
                    <a:pt x="2006" y="29"/>
                  </a:lnTo>
                  <a:lnTo>
                    <a:pt x="2107" y="51"/>
                  </a:lnTo>
                  <a:lnTo>
                    <a:pt x="2206" y="79"/>
                  </a:lnTo>
                  <a:lnTo>
                    <a:pt x="2302" y="113"/>
                  </a:lnTo>
                  <a:lnTo>
                    <a:pt x="2396" y="152"/>
                  </a:lnTo>
                  <a:lnTo>
                    <a:pt x="2486" y="197"/>
                  </a:lnTo>
                  <a:lnTo>
                    <a:pt x="2573" y="246"/>
                  </a:lnTo>
                  <a:lnTo>
                    <a:pt x="2657" y="300"/>
                  </a:lnTo>
                  <a:lnTo>
                    <a:pt x="2737" y="359"/>
                  </a:lnTo>
                  <a:lnTo>
                    <a:pt x="2813" y="422"/>
                  </a:lnTo>
                  <a:lnTo>
                    <a:pt x="2886" y="491"/>
                  </a:lnTo>
                  <a:lnTo>
                    <a:pt x="2954" y="562"/>
                  </a:lnTo>
                  <a:lnTo>
                    <a:pt x="3018" y="638"/>
                  </a:lnTo>
                  <a:lnTo>
                    <a:pt x="3078" y="718"/>
                  </a:lnTo>
                  <a:lnTo>
                    <a:pt x="3133" y="802"/>
                  </a:lnTo>
                  <a:lnTo>
                    <a:pt x="3183" y="888"/>
                  </a:lnTo>
                  <a:lnTo>
                    <a:pt x="3227" y="978"/>
                  </a:lnTo>
                  <a:lnTo>
                    <a:pt x="3267" y="1070"/>
                  </a:lnTo>
                  <a:lnTo>
                    <a:pt x="3300" y="1166"/>
                  </a:lnTo>
                  <a:lnTo>
                    <a:pt x="3328" y="1265"/>
                  </a:lnTo>
                  <a:lnTo>
                    <a:pt x="3350" y="1365"/>
                  </a:lnTo>
                  <a:lnTo>
                    <a:pt x="3367" y="1468"/>
                  </a:lnTo>
                  <a:lnTo>
                    <a:pt x="3376" y="1573"/>
                  </a:lnTo>
                  <a:lnTo>
                    <a:pt x="3380" y="1678"/>
                  </a:lnTo>
                  <a:lnTo>
                    <a:pt x="3376" y="1785"/>
                  </a:lnTo>
                  <a:lnTo>
                    <a:pt x="3367" y="1890"/>
                  </a:lnTo>
                  <a:lnTo>
                    <a:pt x="3350" y="1993"/>
                  </a:lnTo>
                  <a:lnTo>
                    <a:pt x="3328" y="2093"/>
                  </a:lnTo>
                  <a:lnTo>
                    <a:pt x="3300" y="2192"/>
                  </a:lnTo>
                  <a:lnTo>
                    <a:pt x="3267" y="2287"/>
                  </a:lnTo>
                  <a:lnTo>
                    <a:pt x="3227" y="2380"/>
                  </a:lnTo>
                  <a:lnTo>
                    <a:pt x="3183" y="2470"/>
                  </a:lnTo>
                  <a:lnTo>
                    <a:pt x="3133" y="2556"/>
                  </a:lnTo>
                  <a:lnTo>
                    <a:pt x="3078" y="2638"/>
                  </a:lnTo>
                  <a:lnTo>
                    <a:pt x="3018" y="2719"/>
                  </a:lnTo>
                  <a:lnTo>
                    <a:pt x="2954" y="2795"/>
                  </a:lnTo>
                  <a:lnTo>
                    <a:pt x="2886" y="2866"/>
                  </a:lnTo>
                  <a:lnTo>
                    <a:pt x="2813" y="2935"/>
                  </a:lnTo>
                  <a:lnTo>
                    <a:pt x="2737" y="2998"/>
                  </a:lnTo>
                  <a:lnTo>
                    <a:pt x="2657" y="3056"/>
                  </a:lnTo>
                  <a:lnTo>
                    <a:pt x="2573" y="3111"/>
                  </a:lnTo>
                  <a:lnTo>
                    <a:pt x="2486" y="3161"/>
                  </a:lnTo>
                  <a:lnTo>
                    <a:pt x="2396" y="3205"/>
                  </a:lnTo>
                  <a:lnTo>
                    <a:pt x="2302" y="3245"/>
                  </a:lnTo>
                  <a:lnTo>
                    <a:pt x="2206" y="3278"/>
                  </a:lnTo>
                  <a:lnTo>
                    <a:pt x="2107" y="3306"/>
                  </a:lnTo>
                  <a:lnTo>
                    <a:pt x="2006" y="3328"/>
                  </a:lnTo>
                  <a:lnTo>
                    <a:pt x="1902" y="3344"/>
                  </a:lnTo>
                  <a:lnTo>
                    <a:pt x="1797" y="3354"/>
                  </a:lnTo>
                  <a:lnTo>
                    <a:pt x="1690" y="3357"/>
                  </a:lnTo>
                  <a:lnTo>
                    <a:pt x="1583" y="3354"/>
                  </a:lnTo>
                  <a:lnTo>
                    <a:pt x="1477" y="3344"/>
                  </a:lnTo>
                  <a:lnTo>
                    <a:pt x="1374" y="3328"/>
                  </a:lnTo>
                  <a:lnTo>
                    <a:pt x="1273" y="3306"/>
                  </a:lnTo>
                  <a:lnTo>
                    <a:pt x="1174" y="3278"/>
                  </a:lnTo>
                  <a:lnTo>
                    <a:pt x="1078" y="3245"/>
                  </a:lnTo>
                  <a:lnTo>
                    <a:pt x="984" y="3205"/>
                  </a:lnTo>
                  <a:lnTo>
                    <a:pt x="894" y="3161"/>
                  </a:lnTo>
                  <a:lnTo>
                    <a:pt x="806" y="3111"/>
                  </a:lnTo>
                  <a:lnTo>
                    <a:pt x="722" y="3056"/>
                  </a:lnTo>
                  <a:lnTo>
                    <a:pt x="642" y="2998"/>
                  </a:lnTo>
                  <a:lnTo>
                    <a:pt x="565" y="2935"/>
                  </a:lnTo>
                  <a:lnTo>
                    <a:pt x="493" y="2866"/>
                  </a:lnTo>
                  <a:lnTo>
                    <a:pt x="425" y="2795"/>
                  </a:lnTo>
                  <a:lnTo>
                    <a:pt x="361" y="2719"/>
                  </a:lnTo>
                  <a:lnTo>
                    <a:pt x="301" y="2638"/>
                  </a:lnTo>
                  <a:lnTo>
                    <a:pt x="247" y="2556"/>
                  </a:lnTo>
                  <a:lnTo>
                    <a:pt x="197" y="2470"/>
                  </a:lnTo>
                  <a:lnTo>
                    <a:pt x="152" y="2380"/>
                  </a:lnTo>
                  <a:lnTo>
                    <a:pt x="113" y="2287"/>
                  </a:lnTo>
                  <a:lnTo>
                    <a:pt x="79" y="2192"/>
                  </a:lnTo>
                  <a:lnTo>
                    <a:pt x="51" y="2093"/>
                  </a:lnTo>
                  <a:lnTo>
                    <a:pt x="29" y="1993"/>
                  </a:lnTo>
                  <a:lnTo>
                    <a:pt x="13" y="1890"/>
                  </a:lnTo>
                  <a:lnTo>
                    <a:pt x="3" y="1785"/>
                  </a:lnTo>
                  <a:lnTo>
                    <a:pt x="0" y="1678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5"/>
                  </a:lnTo>
                  <a:lnTo>
                    <a:pt x="51" y="1265"/>
                  </a:lnTo>
                  <a:lnTo>
                    <a:pt x="79" y="1166"/>
                  </a:lnTo>
                  <a:lnTo>
                    <a:pt x="113" y="1070"/>
                  </a:lnTo>
                  <a:lnTo>
                    <a:pt x="152" y="978"/>
                  </a:lnTo>
                  <a:lnTo>
                    <a:pt x="197" y="888"/>
                  </a:lnTo>
                  <a:lnTo>
                    <a:pt x="247" y="802"/>
                  </a:lnTo>
                  <a:lnTo>
                    <a:pt x="301" y="718"/>
                  </a:lnTo>
                  <a:lnTo>
                    <a:pt x="361" y="638"/>
                  </a:lnTo>
                  <a:lnTo>
                    <a:pt x="425" y="562"/>
                  </a:lnTo>
                  <a:lnTo>
                    <a:pt x="493" y="491"/>
                  </a:lnTo>
                  <a:lnTo>
                    <a:pt x="565" y="422"/>
                  </a:lnTo>
                  <a:lnTo>
                    <a:pt x="642" y="359"/>
                  </a:lnTo>
                  <a:lnTo>
                    <a:pt x="722" y="300"/>
                  </a:lnTo>
                  <a:lnTo>
                    <a:pt x="806" y="246"/>
                  </a:lnTo>
                  <a:lnTo>
                    <a:pt x="894" y="197"/>
                  </a:lnTo>
                  <a:lnTo>
                    <a:pt x="984" y="152"/>
                  </a:lnTo>
                  <a:lnTo>
                    <a:pt x="1078" y="113"/>
                  </a:lnTo>
                  <a:lnTo>
                    <a:pt x="1174" y="79"/>
                  </a:lnTo>
                  <a:lnTo>
                    <a:pt x="1273" y="51"/>
                  </a:lnTo>
                  <a:lnTo>
                    <a:pt x="1374" y="29"/>
                  </a:lnTo>
                  <a:lnTo>
                    <a:pt x="1477" y="14"/>
                  </a:lnTo>
                  <a:lnTo>
                    <a:pt x="1583" y="3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rgbClr val="02967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3833178" y="3612672"/>
              <a:ext cx="205210" cy="163291"/>
            </a:xfrm>
            <a:custGeom>
              <a:avLst/>
              <a:gdLst>
                <a:gd name="T0" fmla="*/ 2467 w 3380"/>
                <a:gd name="T1" fmla="*/ 933 h 3357"/>
                <a:gd name="T2" fmla="*/ 1413 w 3380"/>
                <a:gd name="T3" fmla="*/ 2007 h 3357"/>
                <a:gd name="T4" fmla="*/ 1372 w 3380"/>
                <a:gd name="T5" fmla="*/ 2015 h 3357"/>
                <a:gd name="T6" fmla="*/ 929 w 3380"/>
                <a:gd name="T7" fmla="*/ 1549 h 3357"/>
                <a:gd name="T8" fmla="*/ 875 w 3380"/>
                <a:gd name="T9" fmla="*/ 1525 h 3357"/>
                <a:gd name="T10" fmla="*/ 821 w 3380"/>
                <a:gd name="T11" fmla="*/ 1549 h 3357"/>
                <a:gd name="T12" fmla="*/ 697 w 3380"/>
                <a:gd name="T13" fmla="*/ 1683 h 3357"/>
                <a:gd name="T14" fmla="*/ 692 w 3380"/>
                <a:gd name="T15" fmla="*/ 1721 h 3357"/>
                <a:gd name="T16" fmla="*/ 714 w 3380"/>
                <a:gd name="T17" fmla="*/ 1763 h 3357"/>
                <a:gd name="T18" fmla="*/ 1337 w 3380"/>
                <a:gd name="T19" fmla="*/ 2429 h 3357"/>
                <a:gd name="T20" fmla="*/ 1382 w 3380"/>
                <a:gd name="T21" fmla="*/ 2442 h 3357"/>
                <a:gd name="T22" fmla="*/ 1424 w 3380"/>
                <a:gd name="T23" fmla="*/ 2429 h 3357"/>
                <a:gd name="T24" fmla="*/ 2677 w 3380"/>
                <a:gd name="T25" fmla="*/ 1138 h 3357"/>
                <a:gd name="T26" fmla="*/ 2687 w 3380"/>
                <a:gd name="T27" fmla="*/ 1093 h 3357"/>
                <a:gd name="T28" fmla="*/ 2666 w 3380"/>
                <a:gd name="T29" fmla="*/ 1053 h 3357"/>
                <a:gd name="T30" fmla="*/ 2523 w 3380"/>
                <a:gd name="T31" fmla="*/ 926 h 3357"/>
                <a:gd name="T32" fmla="*/ 1797 w 3380"/>
                <a:gd name="T33" fmla="*/ 3 h 3357"/>
                <a:gd name="T34" fmla="*/ 2107 w 3380"/>
                <a:gd name="T35" fmla="*/ 51 h 3357"/>
                <a:gd name="T36" fmla="*/ 2396 w 3380"/>
                <a:gd name="T37" fmla="*/ 152 h 3357"/>
                <a:gd name="T38" fmla="*/ 2657 w 3380"/>
                <a:gd name="T39" fmla="*/ 300 h 3357"/>
                <a:gd name="T40" fmla="*/ 2886 w 3380"/>
                <a:gd name="T41" fmla="*/ 491 h 3357"/>
                <a:gd name="T42" fmla="*/ 3078 w 3380"/>
                <a:gd name="T43" fmla="*/ 718 h 3357"/>
                <a:gd name="T44" fmla="*/ 3227 w 3380"/>
                <a:gd name="T45" fmla="*/ 978 h 3357"/>
                <a:gd name="T46" fmla="*/ 3328 w 3380"/>
                <a:gd name="T47" fmla="*/ 1265 h 3357"/>
                <a:gd name="T48" fmla="*/ 3376 w 3380"/>
                <a:gd name="T49" fmla="*/ 1573 h 3357"/>
                <a:gd name="T50" fmla="*/ 3367 w 3380"/>
                <a:gd name="T51" fmla="*/ 1890 h 3357"/>
                <a:gd name="T52" fmla="*/ 3300 w 3380"/>
                <a:gd name="T53" fmla="*/ 2192 h 3357"/>
                <a:gd name="T54" fmla="*/ 3183 w 3380"/>
                <a:gd name="T55" fmla="*/ 2470 h 3357"/>
                <a:gd name="T56" fmla="*/ 3018 w 3380"/>
                <a:gd name="T57" fmla="*/ 2719 h 3357"/>
                <a:gd name="T58" fmla="*/ 2813 w 3380"/>
                <a:gd name="T59" fmla="*/ 2935 h 3357"/>
                <a:gd name="T60" fmla="*/ 2573 w 3380"/>
                <a:gd name="T61" fmla="*/ 3111 h 3357"/>
                <a:gd name="T62" fmla="*/ 2302 w 3380"/>
                <a:gd name="T63" fmla="*/ 3245 h 3357"/>
                <a:gd name="T64" fmla="*/ 2006 w 3380"/>
                <a:gd name="T65" fmla="*/ 3328 h 3357"/>
                <a:gd name="T66" fmla="*/ 1690 w 3380"/>
                <a:gd name="T67" fmla="*/ 3357 h 3357"/>
                <a:gd name="T68" fmla="*/ 1374 w 3380"/>
                <a:gd name="T69" fmla="*/ 3328 h 3357"/>
                <a:gd name="T70" fmla="*/ 1078 w 3380"/>
                <a:gd name="T71" fmla="*/ 3245 h 3357"/>
                <a:gd name="T72" fmla="*/ 806 w 3380"/>
                <a:gd name="T73" fmla="*/ 3111 h 3357"/>
                <a:gd name="T74" fmla="*/ 565 w 3380"/>
                <a:gd name="T75" fmla="*/ 2935 h 3357"/>
                <a:gd name="T76" fmla="*/ 361 w 3380"/>
                <a:gd name="T77" fmla="*/ 2719 h 3357"/>
                <a:gd name="T78" fmla="*/ 197 w 3380"/>
                <a:gd name="T79" fmla="*/ 2470 h 3357"/>
                <a:gd name="T80" fmla="*/ 79 w 3380"/>
                <a:gd name="T81" fmla="*/ 2192 h 3357"/>
                <a:gd name="T82" fmla="*/ 13 w 3380"/>
                <a:gd name="T83" fmla="*/ 1890 h 3357"/>
                <a:gd name="T84" fmla="*/ 3 w 3380"/>
                <a:gd name="T85" fmla="*/ 1573 h 3357"/>
                <a:gd name="T86" fmla="*/ 51 w 3380"/>
                <a:gd name="T87" fmla="*/ 1265 h 3357"/>
                <a:gd name="T88" fmla="*/ 152 w 3380"/>
                <a:gd name="T89" fmla="*/ 978 h 3357"/>
                <a:gd name="T90" fmla="*/ 301 w 3380"/>
                <a:gd name="T91" fmla="*/ 718 h 3357"/>
                <a:gd name="T92" fmla="*/ 493 w 3380"/>
                <a:gd name="T93" fmla="*/ 491 h 3357"/>
                <a:gd name="T94" fmla="*/ 722 w 3380"/>
                <a:gd name="T95" fmla="*/ 300 h 3357"/>
                <a:gd name="T96" fmla="*/ 984 w 3380"/>
                <a:gd name="T97" fmla="*/ 152 h 3357"/>
                <a:gd name="T98" fmla="*/ 1273 w 3380"/>
                <a:gd name="T99" fmla="*/ 51 h 3357"/>
                <a:gd name="T100" fmla="*/ 1583 w 3380"/>
                <a:gd name="T10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0" h="3357">
                  <a:moveTo>
                    <a:pt x="2504" y="924"/>
                  </a:moveTo>
                  <a:lnTo>
                    <a:pt x="2485" y="926"/>
                  </a:lnTo>
                  <a:lnTo>
                    <a:pt x="2467" y="933"/>
                  </a:lnTo>
                  <a:lnTo>
                    <a:pt x="2450" y="946"/>
                  </a:lnTo>
                  <a:lnTo>
                    <a:pt x="2443" y="946"/>
                  </a:lnTo>
                  <a:lnTo>
                    <a:pt x="1413" y="2007"/>
                  </a:lnTo>
                  <a:lnTo>
                    <a:pt x="1401" y="2015"/>
                  </a:lnTo>
                  <a:lnTo>
                    <a:pt x="1386" y="2018"/>
                  </a:lnTo>
                  <a:lnTo>
                    <a:pt x="1372" y="2015"/>
                  </a:lnTo>
                  <a:lnTo>
                    <a:pt x="1360" y="2007"/>
                  </a:lnTo>
                  <a:lnTo>
                    <a:pt x="937" y="1557"/>
                  </a:lnTo>
                  <a:lnTo>
                    <a:pt x="929" y="1549"/>
                  </a:lnTo>
                  <a:lnTo>
                    <a:pt x="913" y="1536"/>
                  </a:lnTo>
                  <a:lnTo>
                    <a:pt x="895" y="1529"/>
                  </a:lnTo>
                  <a:lnTo>
                    <a:pt x="875" y="1525"/>
                  </a:lnTo>
                  <a:lnTo>
                    <a:pt x="856" y="1529"/>
                  </a:lnTo>
                  <a:lnTo>
                    <a:pt x="838" y="1536"/>
                  </a:lnTo>
                  <a:lnTo>
                    <a:pt x="821" y="1549"/>
                  </a:lnTo>
                  <a:lnTo>
                    <a:pt x="714" y="1656"/>
                  </a:lnTo>
                  <a:lnTo>
                    <a:pt x="704" y="1668"/>
                  </a:lnTo>
                  <a:lnTo>
                    <a:pt x="697" y="1683"/>
                  </a:lnTo>
                  <a:lnTo>
                    <a:pt x="692" y="1697"/>
                  </a:lnTo>
                  <a:lnTo>
                    <a:pt x="691" y="1709"/>
                  </a:lnTo>
                  <a:lnTo>
                    <a:pt x="692" y="1721"/>
                  </a:lnTo>
                  <a:lnTo>
                    <a:pt x="697" y="1736"/>
                  </a:lnTo>
                  <a:lnTo>
                    <a:pt x="704" y="1750"/>
                  </a:lnTo>
                  <a:lnTo>
                    <a:pt x="714" y="1763"/>
                  </a:lnTo>
                  <a:lnTo>
                    <a:pt x="730" y="1778"/>
                  </a:lnTo>
                  <a:lnTo>
                    <a:pt x="1329" y="2418"/>
                  </a:lnTo>
                  <a:lnTo>
                    <a:pt x="1337" y="2429"/>
                  </a:lnTo>
                  <a:lnTo>
                    <a:pt x="1350" y="2435"/>
                  </a:lnTo>
                  <a:lnTo>
                    <a:pt x="1365" y="2440"/>
                  </a:lnTo>
                  <a:lnTo>
                    <a:pt x="1382" y="2442"/>
                  </a:lnTo>
                  <a:lnTo>
                    <a:pt x="1399" y="2440"/>
                  </a:lnTo>
                  <a:lnTo>
                    <a:pt x="1413" y="2435"/>
                  </a:lnTo>
                  <a:lnTo>
                    <a:pt x="1424" y="2429"/>
                  </a:lnTo>
                  <a:lnTo>
                    <a:pt x="1436" y="2418"/>
                  </a:lnTo>
                  <a:lnTo>
                    <a:pt x="2666" y="1152"/>
                  </a:lnTo>
                  <a:lnTo>
                    <a:pt x="2677" y="1138"/>
                  </a:lnTo>
                  <a:lnTo>
                    <a:pt x="2684" y="1124"/>
                  </a:lnTo>
                  <a:lnTo>
                    <a:pt x="2687" y="1107"/>
                  </a:lnTo>
                  <a:lnTo>
                    <a:pt x="2687" y="1093"/>
                  </a:lnTo>
                  <a:lnTo>
                    <a:pt x="2684" y="1078"/>
                  </a:lnTo>
                  <a:lnTo>
                    <a:pt x="2677" y="1064"/>
                  </a:lnTo>
                  <a:lnTo>
                    <a:pt x="2666" y="1053"/>
                  </a:lnTo>
                  <a:lnTo>
                    <a:pt x="2558" y="946"/>
                  </a:lnTo>
                  <a:lnTo>
                    <a:pt x="2541" y="933"/>
                  </a:lnTo>
                  <a:lnTo>
                    <a:pt x="2523" y="926"/>
                  </a:lnTo>
                  <a:lnTo>
                    <a:pt x="2504" y="924"/>
                  </a:lnTo>
                  <a:close/>
                  <a:moveTo>
                    <a:pt x="1690" y="0"/>
                  </a:moveTo>
                  <a:lnTo>
                    <a:pt x="1797" y="3"/>
                  </a:lnTo>
                  <a:lnTo>
                    <a:pt x="1902" y="14"/>
                  </a:lnTo>
                  <a:lnTo>
                    <a:pt x="2006" y="29"/>
                  </a:lnTo>
                  <a:lnTo>
                    <a:pt x="2107" y="51"/>
                  </a:lnTo>
                  <a:lnTo>
                    <a:pt x="2206" y="79"/>
                  </a:lnTo>
                  <a:lnTo>
                    <a:pt x="2302" y="113"/>
                  </a:lnTo>
                  <a:lnTo>
                    <a:pt x="2396" y="152"/>
                  </a:lnTo>
                  <a:lnTo>
                    <a:pt x="2486" y="197"/>
                  </a:lnTo>
                  <a:lnTo>
                    <a:pt x="2573" y="246"/>
                  </a:lnTo>
                  <a:lnTo>
                    <a:pt x="2657" y="300"/>
                  </a:lnTo>
                  <a:lnTo>
                    <a:pt x="2737" y="359"/>
                  </a:lnTo>
                  <a:lnTo>
                    <a:pt x="2813" y="422"/>
                  </a:lnTo>
                  <a:lnTo>
                    <a:pt x="2886" y="491"/>
                  </a:lnTo>
                  <a:lnTo>
                    <a:pt x="2954" y="562"/>
                  </a:lnTo>
                  <a:lnTo>
                    <a:pt x="3018" y="638"/>
                  </a:lnTo>
                  <a:lnTo>
                    <a:pt x="3078" y="718"/>
                  </a:lnTo>
                  <a:lnTo>
                    <a:pt x="3133" y="802"/>
                  </a:lnTo>
                  <a:lnTo>
                    <a:pt x="3183" y="888"/>
                  </a:lnTo>
                  <a:lnTo>
                    <a:pt x="3227" y="978"/>
                  </a:lnTo>
                  <a:lnTo>
                    <a:pt x="3267" y="1070"/>
                  </a:lnTo>
                  <a:lnTo>
                    <a:pt x="3300" y="1166"/>
                  </a:lnTo>
                  <a:lnTo>
                    <a:pt x="3328" y="1265"/>
                  </a:lnTo>
                  <a:lnTo>
                    <a:pt x="3350" y="1365"/>
                  </a:lnTo>
                  <a:lnTo>
                    <a:pt x="3367" y="1468"/>
                  </a:lnTo>
                  <a:lnTo>
                    <a:pt x="3376" y="1573"/>
                  </a:lnTo>
                  <a:lnTo>
                    <a:pt x="3380" y="1678"/>
                  </a:lnTo>
                  <a:lnTo>
                    <a:pt x="3376" y="1785"/>
                  </a:lnTo>
                  <a:lnTo>
                    <a:pt x="3367" y="1890"/>
                  </a:lnTo>
                  <a:lnTo>
                    <a:pt x="3350" y="1993"/>
                  </a:lnTo>
                  <a:lnTo>
                    <a:pt x="3328" y="2093"/>
                  </a:lnTo>
                  <a:lnTo>
                    <a:pt x="3300" y="2192"/>
                  </a:lnTo>
                  <a:lnTo>
                    <a:pt x="3267" y="2287"/>
                  </a:lnTo>
                  <a:lnTo>
                    <a:pt x="3227" y="2380"/>
                  </a:lnTo>
                  <a:lnTo>
                    <a:pt x="3183" y="2470"/>
                  </a:lnTo>
                  <a:lnTo>
                    <a:pt x="3133" y="2556"/>
                  </a:lnTo>
                  <a:lnTo>
                    <a:pt x="3078" y="2638"/>
                  </a:lnTo>
                  <a:lnTo>
                    <a:pt x="3018" y="2719"/>
                  </a:lnTo>
                  <a:lnTo>
                    <a:pt x="2954" y="2795"/>
                  </a:lnTo>
                  <a:lnTo>
                    <a:pt x="2886" y="2866"/>
                  </a:lnTo>
                  <a:lnTo>
                    <a:pt x="2813" y="2935"/>
                  </a:lnTo>
                  <a:lnTo>
                    <a:pt x="2737" y="2998"/>
                  </a:lnTo>
                  <a:lnTo>
                    <a:pt x="2657" y="3056"/>
                  </a:lnTo>
                  <a:lnTo>
                    <a:pt x="2573" y="3111"/>
                  </a:lnTo>
                  <a:lnTo>
                    <a:pt x="2486" y="3161"/>
                  </a:lnTo>
                  <a:lnTo>
                    <a:pt x="2396" y="3205"/>
                  </a:lnTo>
                  <a:lnTo>
                    <a:pt x="2302" y="3245"/>
                  </a:lnTo>
                  <a:lnTo>
                    <a:pt x="2206" y="3278"/>
                  </a:lnTo>
                  <a:lnTo>
                    <a:pt x="2107" y="3306"/>
                  </a:lnTo>
                  <a:lnTo>
                    <a:pt x="2006" y="3328"/>
                  </a:lnTo>
                  <a:lnTo>
                    <a:pt x="1902" y="3344"/>
                  </a:lnTo>
                  <a:lnTo>
                    <a:pt x="1797" y="3354"/>
                  </a:lnTo>
                  <a:lnTo>
                    <a:pt x="1690" y="3357"/>
                  </a:lnTo>
                  <a:lnTo>
                    <a:pt x="1583" y="3354"/>
                  </a:lnTo>
                  <a:lnTo>
                    <a:pt x="1477" y="3344"/>
                  </a:lnTo>
                  <a:lnTo>
                    <a:pt x="1374" y="3328"/>
                  </a:lnTo>
                  <a:lnTo>
                    <a:pt x="1273" y="3306"/>
                  </a:lnTo>
                  <a:lnTo>
                    <a:pt x="1174" y="3278"/>
                  </a:lnTo>
                  <a:lnTo>
                    <a:pt x="1078" y="3245"/>
                  </a:lnTo>
                  <a:lnTo>
                    <a:pt x="984" y="3205"/>
                  </a:lnTo>
                  <a:lnTo>
                    <a:pt x="894" y="3161"/>
                  </a:lnTo>
                  <a:lnTo>
                    <a:pt x="806" y="3111"/>
                  </a:lnTo>
                  <a:lnTo>
                    <a:pt x="722" y="3056"/>
                  </a:lnTo>
                  <a:lnTo>
                    <a:pt x="642" y="2998"/>
                  </a:lnTo>
                  <a:lnTo>
                    <a:pt x="565" y="2935"/>
                  </a:lnTo>
                  <a:lnTo>
                    <a:pt x="493" y="2866"/>
                  </a:lnTo>
                  <a:lnTo>
                    <a:pt x="425" y="2795"/>
                  </a:lnTo>
                  <a:lnTo>
                    <a:pt x="361" y="2719"/>
                  </a:lnTo>
                  <a:lnTo>
                    <a:pt x="301" y="2638"/>
                  </a:lnTo>
                  <a:lnTo>
                    <a:pt x="247" y="2556"/>
                  </a:lnTo>
                  <a:lnTo>
                    <a:pt x="197" y="2470"/>
                  </a:lnTo>
                  <a:lnTo>
                    <a:pt x="152" y="2380"/>
                  </a:lnTo>
                  <a:lnTo>
                    <a:pt x="113" y="2287"/>
                  </a:lnTo>
                  <a:lnTo>
                    <a:pt x="79" y="2192"/>
                  </a:lnTo>
                  <a:lnTo>
                    <a:pt x="51" y="2093"/>
                  </a:lnTo>
                  <a:lnTo>
                    <a:pt x="29" y="1993"/>
                  </a:lnTo>
                  <a:lnTo>
                    <a:pt x="13" y="1890"/>
                  </a:lnTo>
                  <a:lnTo>
                    <a:pt x="3" y="1785"/>
                  </a:lnTo>
                  <a:lnTo>
                    <a:pt x="0" y="1678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5"/>
                  </a:lnTo>
                  <a:lnTo>
                    <a:pt x="51" y="1265"/>
                  </a:lnTo>
                  <a:lnTo>
                    <a:pt x="79" y="1166"/>
                  </a:lnTo>
                  <a:lnTo>
                    <a:pt x="113" y="1070"/>
                  </a:lnTo>
                  <a:lnTo>
                    <a:pt x="152" y="978"/>
                  </a:lnTo>
                  <a:lnTo>
                    <a:pt x="197" y="888"/>
                  </a:lnTo>
                  <a:lnTo>
                    <a:pt x="247" y="802"/>
                  </a:lnTo>
                  <a:lnTo>
                    <a:pt x="301" y="718"/>
                  </a:lnTo>
                  <a:lnTo>
                    <a:pt x="361" y="638"/>
                  </a:lnTo>
                  <a:lnTo>
                    <a:pt x="425" y="562"/>
                  </a:lnTo>
                  <a:lnTo>
                    <a:pt x="493" y="491"/>
                  </a:lnTo>
                  <a:lnTo>
                    <a:pt x="565" y="422"/>
                  </a:lnTo>
                  <a:lnTo>
                    <a:pt x="642" y="359"/>
                  </a:lnTo>
                  <a:lnTo>
                    <a:pt x="722" y="300"/>
                  </a:lnTo>
                  <a:lnTo>
                    <a:pt x="806" y="246"/>
                  </a:lnTo>
                  <a:lnTo>
                    <a:pt x="894" y="197"/>
                  </a:lnTo>
                  <a:lnTo>
                    <a:pt x="984" y="152"/>
                  </a:lnTo>
                  <a:lnTo>
                    <a:pt x="1078" y="113"/>
                  </a:lnTo>
                  <a:lnTo>
                    <a:pt x="1174" y="79"/>
                  </a:lnTo>
                  <a:lnTo>
                    <a:pt x="1273" y="51"/>
                  </a:lnTo>
                  <a:lnTo>
                    <a:pt x="1374" y="29"/>
                  </a:lnTo>
                  <a:lnTo>
                    <a:pt x="1477" y="14"/>
                  </a:lnTo>
                  <a:lnTo>
                    <a:pt x="1583" y="3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3834274" y="3978687"/>
              <a:ext cx="205210" cy="163291"/>
            </a:xfrm>
            <a:custGeom>
              <a:avLst/>
              <a:gdLst>
                <a:gd name="T0" fmla="*/ 2467 w 3380"/>
                <a:gd name="T1" fmla="*/ 933 h 3357"/>
                <a:gd name="T2" fmla="*/ 1413 w 3380"/>
                <a:gd name="T3" fmla="*/ 2007 h 3357"/>
                <a:gd name="T4" fmla="*/ 1372 w 3380"/>
                <a:gd name="T5" fmla="*/ 2015 h 3357"/>
                <a:gd name="T6" fmla="*/ 929 w 3380"/>
                <a:gd name="T7" fmla="*/ 1549 h 3357"/>
                <a:gd name="T8" fmla="*/ 875 w 3380"/>
                <a:gd name="T9" fmla="*/ 1525 h 3357"/>
                <a:gd name="T10" fmla="*/ 821 w 3380"/>
                <a:gd name="T11" fmla="*/ 1549 h 3357"/>
                <a:gd name="T12" fmla="*/ 697 w 3380"/>
                <a:gd name="T13" fmla="*/ 1683 h 3357"/>
                <a:gd name="T14" fmla="*/ 692 w 3380"/>
                <a:gd name="T15" fmla="*/ 1721 h 3357"/>
                <a:gd name="T16" fmla="*/ 714 w 3380"/>
                <a:gd name="T17" fmla="*/ 1763 h 3357"/>
                <a:gd name="T18" fmla="*/ 1337 w 3380"/>
                <a:gd name="T19" fmla="*/ 2429 h 3357"/>
                <a:gd name="T20" fmla="*/ 1382 w 3380"/>
                <a:gd name="T21" fmla="*/ 2442 h 3357"/>
                <a:gd name="T22" fmla="*/ 1424 w 3380"/>
                <a:gd name="T23" fmla="*/ 2429 h 3357"/>
                <a:gd name="T24" fmla="*/ 2677 w 3380"/>
                <a:gd name="T25" fmla="*/ 1138 h 3357"/>
                <a:gd name="T26" fmla="*/ 2687 w 3380"/>
                <a:gd name="T27" fmla="*/ 1093 h 3357"/>
                <a:gd name="T28" fmla="*/ 2666 w 3380"/>
                <a:gd name="T29" fmla="*/ 1053 h 3357"/>
                <a:gd name="T30" fmla="*/ 2523 w 3380"/>
                <a:gd name="T31" fmla="*/ 926 h 3357"/>
                <a:gd name="T32" fmla="*/ 1797 w 3380"/>
                <a:gd name="T33" fmla="*/ 3 h 3357"/>
                <a:gd name="T34" fmla="*/ 2107 w 3380"/>
                <a:gd name="T35" fmla="*/ 51 h 3357"/>
                <a:gd name="T36" fmla="*/ 2396 w 3380"/>
                <a:gd name="T37" fmla="*/ 152 h 3357"/>
                <a:gd name="T38" fmla="*/ 2657 w 3380"/>
                <a:gd name="T39" fmla="*/ 300 h 3357"/>
                <a:gd name="T40" fmla="*/ 2886 w 3380"/>
                <a:gd name="T41" fmla="*/ 491 h 3357"/>
                <a:gd name="T42" fmla="*/ 3078 w 3380"/>
                <a:gd name="T43" fmla="*/ 718 h 3357"/>
                <a:gd name="T44" fmla="*/ 3227 w 3380"/>
                <a:gd name="T45" fmla="*/ 978 h 3357"/>
                <a:gd name="T46" fmla="*/ 3328 w 3380"/>
                <a:gd name="T47" fmla="*/ 1265 h 3357"/>
                <a:gd name="T48" fmla="*/ 3376 w 3380"/>
                <a:gd name="T49" fmla="*/ 1573 h 3357"/>
                <a:gd name="T50" fmla="*/ 3367 w 3380"/>
                <a:gd name="T51" fmla="*/ 1890 h 3357"/>
                <a:gd name="T52" fmla="*/ 3300 w 3380"/>
                <a:gd name="T53" fmla="*/ 2192 h 3357"/>
                <a:gd name="T54" fmla="*/ 3183 w 3380"/>
                <a:gd name="T55" fmla="*/ 2470 h 3357"/>
                <a:gd name="T56" fmla="*/ 3018 w 3380"/>
                <a:gd name="T57" fmla="*/ 2719 h 3357"/>
                <a:gd name="T58" fmla="*/ 2813 w 3380"/>
                <a:gd name="T59" fmla="*/ 2935 h 3357"/>
                <a:gd name="T60" fmla="*/ 2573 w 3380"/>
                <a:gd name="T61" fmla="*/ 3111 h 3357"/>
                <a:gd name="T62" fmla="*/ 2302 w 3380"/>
                <a:gd name="T63" fmla="*/ 3245 h 3357"/>
                <a:gd name="T64" fmla="*/ 2006 w 3380"/>
                <a:gd name="T65" fmla="*/ 3328 h 3357"/>
                <a:gd name="T66" fmla="*/ 1690 w 3380"/>
                <a:gd name="T67" fmla="*/ 3357 h 3357"/>
                <a:gd name="T68" fmla="*/ 1374 w 3380"/>
                <a:gd name="T69" fmla="*/ 3328 h 3357"/>
                <a:gd name="T70" fmla="*/ 1078 w 3380"/>
                <a:gd name="T71" fmla="*/ 3245 h 3357"/>
                <a:gd name="T72" fmla="*/ 806 w 3380"/>
                <a:gd name="T73" fmla="*/ 3111 h 3357"/>
                <a:gd name="T74" fmla="*/ 565 w 3380"/>
                <a:gd name="T75" fmla="*/ 2935 h 3357"/>
                <a:gd name="T76" fmla="*/ 361 w 3380"/>
                <a:gd name="T77" fmla="*/ 2719 h 3357"/>
                <a:gd name="T78" fmla="*/ 197 w 3380"/>
                <a:gd name="T79" fmla="*/ 2470 h 3357"/>
                <a:gd name="T80" fmla="*/ 79 w 3380"/>
                <a:gd name="T81" fmla="*/ 2192 h 3357"/>
                <a:gd name="T82" fmla="*/ 13 w 3380"/>
                <a:gd name="T83" fmla="*/ 1890 h 3357"/>
                <a:gd name="T84" fmla="*/ 3 w 3380"/>
                <a:gd name="T85" fmla="*/ 1573 h 3357"/>
                <a:gd name="T86" fmla="*/ 51 w 3380"/>
                <a:gd name="T87" fmla="*/ 1265 h 3357"/>
                <a:gd name="T88" fmla="*/ 152 w 3380"/>
                <a:gd name="T89" fmla="*/ 978 h 3357"/>
                <a:gd name="T90" fmla="*/ 301 w 3380"/>
                <a:gd name="T91" fmla="*/ 718 h 3357"/>
                <a:gd name="T92" fmla="*/ 493 w 3380"/>
                <a:gd name="T93" fmla="*/ 491 h 3357"/>
                <a:gd name="T94" fmla="*/ 722 w 3380"/>
                <a:gd name="T95" fmla="*/ 300 h 3357"/>
                <a:gd name="T96" fmla="*/ 984 w 3380"/>
                <a:gd name="T97" fmla="*/ 152 h 3357"/>
                <a:gd name="T98" fmla="*/ 1273 w 3380"/>
                <a:gd name="T99" fmla="*/ 51 h 3357"/>
                <a:gd name="T100" fmla="*/ 1583 w 3380"/>
                <a:gd name="T10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0" h="3357">
                  <a:moveTo>
                    <a:pt x="2504" y="924"/>
                  </a:moveTo>
                  <a:lnTo>
                    <a:pt x="2485" y="926"/>
                  </a:lnTo>
                  <a:lnTo>
                    <a:pt x="2467" y="933"/>
                  </a:lnTo>
                  <a:lnTo>
                    <a:pt x="2450" y="946"/>
                  </a:lnTo>
                  <a:lnTo>
                    <a:pt x="2443" y="946"/>
                  </a:lnTo>
                  <a:lnTo>
                    <a:pt x="1413" y="2007"/>
                  </a:lnTo>
                  <a:lnTo>
                    <a:pt x="1401" y="2015"/>
                  </a:lnTo>
                  <a:lnTo>
                    <a:pt x="1386" y="2018"/>
                  </a:lnTo>
                  <a:lnTo>
                    <a:pt x="1372" y="2015"/>
                  </a:lnTo>
                  <a:lnTo>
                    <a:pt x="1360" y="2007"/>
                  </a:lnTo>
                  <a:lnTo>
                    <a:pt x="937" y="1557"/>
                  </a:lnTo>
                  <a:lnTo>
                    <a:pt x="929" y="1549"/>
                  </a:lnTo>
                  <a:lnTo>
                    <a:pt x="913" y="1536"/>
                  </a:lnTo>
                  <a:lnTo>
                    <a:pt x="895" y="1529"/>
                  </a:lnTo>
                  <a:lnTo>
                    <a:pt x="875" y="1525"/>
                  </a:lnTo>
                  <a:lnTo>
                    <a:pt x="856" y="1529"/>
                  </a:lnTo>
                  <a:lnTo>
                    <a:pt x="838" y="1536"/>
                  </a:lnTo>
                  <a:lnTo>
                    <a:pt x="821" y="1549"/>
                  </a:lnTo>
                  <a:lnTo>
                    <a:pt x="714" y="1656"/>
                  </a:lnTo>
                  <a:lnTo>
                    <a:pt x="704" y="1668"/>
                  </a:lnTo>
                  <a:lnTo>
                    <a:pt x="697" y="1683"/>
                  </a:lnTo>
                  <a:lnTo>
                    <a:pt x="692" y="1697"/>
                  </a:lnTo>
                  <a:lnTo>
                    <a:pt x="691" y="1709"/>
                  </a:lnTo>
                  <a:lnTo>
                    <a:pt x="692" y="1721"/>
                  </a:lnTo>
                  <a:lnTo>
                    <a:pt x="697" y="1736"/>
                  </a:lnTo>
                  <a:lnTo>
                    <a:pt x="704" y="1750"/>
                  </a:lnTo>
                  <a:lnTo>
                    <a:pt x="714" y="1763"/>
                  </a:lnTo>
                  <a:lnTo>
                    <a:pt x="730" y="1778"/>
                  </a:lnTo>
                  <a:lnTo>
                    <a:pt x="1329" y="2418"/>
                  </a:lnTo>
                  <a:lnTo>
                    <a:pt x="1337" y="2429"/>
                  </a:lnTo>
                  <a:lnTo>
                    <a:pt x="1350" y="2435"/>
                  </a:lnTo>
                  <a:lnTo>
                    <a:pt x="1365" y="2440"/>
                  </a:lnTo>
                  <a:lnTo>
                    <a:pt x="1382" y="2442"/>
                  </a:lnTo>
                  <a:lnTo>
                    <a:pt x="1399" y="2440"/>
                  </a:lnTo>
                  <a:lnTo>
                    <a:pt x="1413" y="2435"/>
                  </a:lnTo>
                  <a:lnTo>
                    <a:pt x="1424" y="2429"/>
                  </a:lnTo>
                  <a:lnTo>
                    <a:pt x="1436" y="2418"/>
                  </a:lnTo>
                  <a:lnTo>
                    <a:pt x="2666" y="1152"/>
                  </a:lnTo>
                  <a:lnTo>
                    <a:pt x="2677" y="1138"/>
                  </a:lnTo>
                  <a:lnTo>
                    <a:pt x="2684" y="1124"/>
                  </a:lnTo>
                  <a:lnTo>
                    <a:pt x="2687" y="1107"/>
                  </a:lnTo>
                  <a:lnTo>
                    <a:pt x="2687" y="1093"/>
                  </a:lnTo>
                  <a:lnTo>
                    <a:pt x="2684" y="1078"/>
                  </a:lnTo>
                  <a:lnTo>
                    <a:pt x="2677" y="1064"/>
                  </a:lnTo>
                  <a:lnTo>
                    <a:pt x="2666" y="1053"/>
                  </a:lnTo>
                  <a:lnTo>
                    <a:pt x="2558" y="946"/>
                  </a:lnTo>
                  <a:lnTo>
                    <a:pt x="2541" y="933"/>
                  </a:lnTo>
                  <a:lnTo>
                    <a:pt x="2523" y="926"/>
                  </a:lnTo>
                  <a:lnTo>
                    <a:pt x="2504" y="924"/>
                  </a:lnTo>
                  <a:close/>
                  <a:moveTo>
                    <a:pt x="1690" y="0"/>
                  </a:moveTo>
                  <a:lnTo>
                    <a:pt x="1797" y="3"/>
                  </a:lnTo>
                  <a:lnTo>
                    <a:pt x="1902" y="14"/>
                  </a:lnTo>
                  <a:lnTo>
                    <a:pt x="2006" y="29"/>
                  </a:lnTo>
                  <a:lnTo>
                    <a:pt x="2107" y="51"/>
                  </a:lnTo>
                  <a:lnTo>
                    <a:pt x="2206" y="79"/>
                  </a:lnTo>
                  <a:lnTo>
                    <a:pt x="2302" y="113"/>
                  </a:lnTo>
                  <a:lnTo>
                    <a:pt x="2396" y="152"/>
                  </a:lnTo>
                  <a:lnTo>
                    <a:pt x="2486" y="197"/>
                  </a:lnTo>
                  <a:lnTo>
                    <a:pt x="2573" y="246"/>
                  </a:lnTo>
                  <a:lnTo>
                    <a:pt x="2657" y="300"/>
                  </a:lnTo>
                  <a:lnTo>
                    <a:pt x="2737" y="359"/>
                  </a:lnTo>
                  <a:lnTo>
                    <a:pt x="2813" y="422"/>
                  </a:lnTo>
                  <a:lnTo>
                    <a:pt x="2886" y="491"/>
                  </a:lnTo>
                  <a:lnTo>
                    <a:pt x="2954" y="562"/>
                  </a:lnTo>
                  <a:lnTo>
                    <a:pt x="3018" y="638"/>
                  </a:lnTo>
                  <a:lnTo>
                    <a:pt x="3078" y="718"/>
                  </a:lnTo>
                  <a:lnTo>
                    <a:pt x="3133" y="802"/>
                  </a:lnTo>
                  <a:lnTo>
                    <a:pt x="3183" y="888"/>
                  </a:lnTo>
                  <a:lnTo>
                    <a:pt x="3227" y="978"/>
                  </a:lnTo>
                  <a:lnTo>
                    <a:pt x="3267" y="1070"/>
                  </a:lnTo>
                  <a:lnTo>
                    <a:pt x="3300" y="1166"/>
                  </a:lnTo>
                  <a:lnTo>
                    <a:pt x="3328" y="1265"/>
                  </a:lnTo>
                  <a:lnTo>
                    <a:pt x="3350" y="1365"/>
                  </a:lnTo>
                  <a:lnTo>
                    <a:pt x="3367" y="1468"/>
                  </a:lnTo>
                  <a:lnTo>
                    <a:pt x="3376" y="1573"/>
                  </a:lnTo>
                  <a:lnTo>
                    <a:pt x="3380" y="1678"/>
                  </a:lnTo>
                  <a:lnTo>
                    <a:pt x="3376" y="1785"/>
                  </a:lnTo>
                  <a:lnTo>
                    <a:pt x="3367" y="1890"/>
                  </a:lnTo>
                  <a:lnTo>
                    <a:pt x="3350" y="1993"/>
                  </a:lnTo>
                  <a:lnTo>
                    <a:pt x="3328" y="2093"/>
                  </a:lnTo>
                  <a:lnTo>
                    <a:pt x="3300" y="2192"/>
                  </a:lnTo>
                  <a:lnTo>
                    <a:pt x="3267" y="2287"/>
                  </a:lnTo>
                  <a:lnTo>
                    <a:pt x="3227" y="2380"/>
                  </a:lnTo>
                  <a:lnTo>
                    <a:pt x="3183" y="2470"/>
                  </a:lnTo>
                  <a:lnTo>
                    <a:pt x="3133" y="2556"/>
                  </a:lnTo>
                  <a:lnTo>
                    <a:pt x="3078" y="2638"/>
                  </a:lnTo>
                  <a:lnTo>
                    <a:pt x="3018" y="2719"/>
                  </a:lnTo>
                  <a:lnTo>
                    <a:pt x="2954" y="2795"/>
                  </a:lnTo>
                  <a:lnTo>
                    <a:pt x="2886" y="2866"/>
                  </a:lnTo>
                  <a:lnTo>
                    <a:pt x="2813" y="2935"/>
                  </a:lnTo>
                  <a:lnTo>
                    <a:pt x="2737" y="2998"/>
                  </a:lnTo>
                  <a:lnTo>
                    <a:pt x="2657" y="3056"/>
                  </a:lnTo>
                  <a:lnTo>
                    <a:pt x="2573" y="3111"/>
                  </a:lnTo>
                  <a:lnTo>
                    <a:pt x="2486" y="3161"/>
                  </a:lnTo>
                  <a:lnTo>
                    <a:pt x="2396" y="3205"/>
                  </a:lnTo>
                  <a:lnTo>
                    <a:pt x="2302" y="3245"/>
                  </a:lnTo>
                  <a:lnTo>
                    <a:pt x="2206" y="3278"/>
                  </a:lnTo>
                  <a:lnTo>
                    <a:pt x="2107" y="3306"/>
                  </a:lnTo>
                  <a:lnTo>
                    <a:pt x="2006" y="3328"/>
                  </a:lnTo>
                  <a:lnTo>
                    <a:pt x="1902" y="3344"/>
                  </a:lnTo>
                  <a:lnTo>
                    <a:pt x="1797" y="3354"/>
                  </a:lnTo>
                  <a:lnTo>
                    <a:pt x="1690" y="3357"/>
                  </a:lnTo>
                  <a:lnTo>
                    <a:pt x="1583" y="3354"/>
                  </a:lnTo>
                  <a:lnTo>
                    <a:pt x="1477" y="3344"/>
                  </a:lnTo>
                  <a:lnTo>
                    <a:pt x="1374" y="3328"/>
                  </a:lnTo>
                  <a:lnTo>
                    <a:pt x="1273" y="3306"/>
                  </a:lnTo>
                  <a:lnTo>
                    <a:pt x="1174" y="3278"/>
                  </a:lnTo>
                  <a:lnTo>
                    <a:pt x="1078" y="3245"/>
                  </a:lnTo>
                  <a:lnTo>
                    <a:pt x="984" y="3205"/>
                  </a:lnTo>
                  <a:lnTo>
                    <a:pt x="894" y="3161"/>
                  </a:lnTo>
                  <a:lnTo>
                    <a:pt x="806" y="3111"/>
                  </a:lnTo>
                  <a:lnTo>
                    <a:pt x="722" y="3056"/>
                  </a:lnTo>
                  <a:lnTo>
                    <a:pt x="642" y="2998"/>
                  </a:lnTo>
                  <a:lnTo>
                    <a:pt x="565" y="2935"/>
                  </a:lnTo>
                  <a:lnTo>
                    <a:pt x="493" y="2866"/>
                  </a:lnTo>
                  <a:lnTo>
                    <a:pt x="425" y="2795"/>
                  </a:lnTo>
                  <a:lnTo>
                    <a:pt x="361" y="2719"/>
                  </a:lnTo>
                  <a:lnTo>
                    <a:pt x="301" y="2638"/>
                  </a:lnTo>
                  <a:lnTo>
                    <a:pt x="247" y="2556"/>
                  </a:lnTo>
                  <a:lnTo>
                    <a:pt x="197" y="2470"/>
                  </a:lnTo>
                  <a:lnTo>
                    <a:pt x="152" y="2380"/>
                  </a:lnTo>
                  <a:lnTo>
                    <a:pt x="113" y="2287"/>
                  </a:lnTo>
                  <a:lnTo>
                    <a:pt x="79" y="2192"/>
                  </a:lnTo>
                  <a:lnTo>
                    <a:pt x="51" y="2093"/>
                  </a:lnTo>
                  <a:lnTo>
                    <a:pt x="29" y="1993"/>
                  </a:lnTo>
                  <a:lnTo>
                    <a:pt x="13" y="1890"/>
                  </a:lnTo>
                  <a:lnTo>
                    <a:pt x="3" y="1785"/>
                  </a:lnTo>
                  <a:lnTo>
                    <a:pt x="0" y="1678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5"/>
                  </a:lnTo>
                  <a:lnTo>
                    <a:pt x="51" y="1265"/>
                  </a:lnTo>
                  <a:lnTo>
                    <a:pt x="79" y="1166"/>
                  </a:lnTo>
                  <a:lnTo>
                    <a:pt x="113" y="1070"/>
                  </a:lnTo>
                  <a:lnTo>
                    <a:pt x="152" y="978"/>
                  </a:lnTo>
                  <a:lnTo>
                    <a:pt x="197" y="888"/>
                  </a:lnTo>
                  <a:lnTo>
                    <a:pt x="247" y="802"/>
                  </a:lnTo>
                  <a:lnTo>
                    <a:pt x="301" y="718"/>
                  </a:lnTo>
                  <a:lnTo>
                    <a:pt x="361" y="638"/>
                  </a:lnTo>
                  <a:lnTo>
                    <a:pt x="425" y="562"/>
                  </a:lnTo>
                  <a:lnTo>
                    <a:pt x="493" y="491"/>
                  </a:lnTo>
                  <a:lnTo>
                    <a:pt x="565" y="422"/>
                  </a:lnTo>
                  <a:lnTo>
                    <a:pt x="642" y="359"/>
                  </a:lnTo>
                  <a:lnTo>
                    <a:pt x="722" y="300"/>
                  </a:lnTo>
                  <a:lnTo>
                    <a:pt x="806" y="246"/>
                  </a:lnTo>
                  <a:lnTo>
                    <a:pt x="894" y="197"/>
                  </a:lnTo>
                  <a:lnTo>
                    <a:pt x="984" y="152"/>
                  </a:lnTo>
                  <a:lnTo>
                    <a:pt x="1078" y="113"/>
                  </a:lnTo>
                  <a:lnTo>
                    <a:pt x="1174" y="79"/>
                  </a:lnTo>
                  <a:lnTo>
                    <a:pt x="1273" y="51"/>
                  </a:lnTo>
                  <a:lnTo>
                    <a:pt x="1374" y="29"/>
                  </a:lnTo>
                  <a:lnTo>
                    <a:pt x="1477" y="14"/>
                  </a:lnTo>
                  <a:lnTo>
                    <a:pt x="1583" y="3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rgbClr val="4AB5C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3833178" y="4334340"/>
              <a:ext cx="205210" cy="163291"/>
            </a:xfrm>
            <a:custGeom>
              <a:avLst/>
              <a:gdLst>
                <a:gd name="T0" fmla="*/ 2467 w 3380"/>
                <a:gd name="T1" fmla="*/ 933 h 3357"/>
                <a:gd name="T2" fmla="*/ 1413 w 3380"/>
                <a:gd name="T3" fmla="*/ 2007 h 3357"/>
                <a:gd name="T4" fmla="*/ 1372 w 3380"/>
                <a:gd name="T5" fmla="*/ 2015 h 3357"/>
                <a:gd name="T6" fmla="*/ 929 w 3380"/>
                <a:gd name="T7" fmla="*/ 1549 h 3357"/>
                <a:gd name="T8" fmla="*/ 875 w 3380"/>
                <a:gd name="T9" fmla="*/ 1525 h 3357"/>
                <a:gd name="T10" fmla="*/ 821 w 3380"/>
                <a:gd name="T11" fmla="*/ 1549 h 3357"/>
                <a:gd name="T12" fmla="*/ 697 w 3380"/>
                <a:gd name="T13" fmla="*/ 1683 h 3357"/>
                <a:gd name="T14" fmla="*/ 692 w 3380"/>
                <a:gd name="T15" fmla="*/ 1721 h 3357"/>
                <a:gd name="T16" fmla="*/ 714 w 3380"/>
                <a:gd name="T17" fmla="*/ 1763 h 3357"/>
                <a:gd name="T18" fmla="*/ 1337 w 3380"/>
                <a:gd name="T19" fmla="*/ 2429 h 3357"/>
                <a:gd name="T20" fmla="*/ 1382 w 3380"/>
                <a:gd name="T21" fmla="*/ 2442 h 3357"/>
                <a:gd name="T22" fmla="*/ 1424 w 3380"/>
                <a:gd name="T23" fmla="*/ 2429 h 3357"/>
                <a:gd name="T24" fmla="*/ 2677 w 3380"/>
                <a:gd name="T25" fmla="*/ 1138 h 3357"/>
                <a:gd name="T26" fmla="*/ 2687 w 3380"/>
                <a:gd name="T27" fmla="*/ 1093 h 3357"/>
                <a:gd name="T28" fmla="*/ 2666 w 3380"/>
                <a:gd name="T29" fmla="*/ 1053 h 3357"/>
                <a:gd name="T30" fmla="*/ 2523 w 3380"/>
                <a:gd name="T31" fmla="*/ 926 h 3357"/>
                <a:gd name="T32" fmla="*/ 1797 w 3380"/>
                <a:gd name="T33" fmla="*/ 3 h 3357"/>
                <a:gd name="T34" fmla="*/ 2107 w 3380"/>
                <a:gd name="T35" fmla="*/ 51 h 3357"/>
                <a:gd name="T36" fmla="*/ 2396 w 3380"/>
                <a:gd name="T37" fmla="*/ 152 h 3357"/>
                <a:gd name="T38" fmla="*/ 2657 w 3380"/>
                <a:gd name="T39" fmla="*/ 300 h 3357"/>
                <a:gd name="T40" fmla="*/ 2886 w 3380"/>
                <a:gd name="T41" fmla="*/ 491 h 3357"/>
                <a:gd name="T42" fmla="*/ 3078 w 3380"/>
                <a:gd name="T43" fmla="*/ 718 h 3357"/>
                <a:gd name="T44" fmla="*/ 3227 w 3380"/>
                <a:gd name="T45" fmla="*/ 978 h 3357"/>
                <a:gd name="T46" fmla="*/ 3328 w 3380"/>
                <a:gd name="T47" fmla="*/ 1265 h 3357"/>
                <a:gd name="T48" fmla="*/ 3376 w 3380"/>
                <a:gd name="T49" fmla="*/ 1573 h 3357"/>
                <a:gd name="T50" fmla="*/ 3367 w 3380"/>
                <a:gd name="T51" fmla="*/ 1890 h 3357"/>
                <a:gd name="T52" fmla="*/ 3300 w 3380"/>
                <a:gd name="T53" fmla="*/ 2192 h 3357"/>
                <a:gd name="T54" fmla="*/ 3183 w 3380"/>
                <a:gd name="T55" fmla="*/ 2470 h 3357"/>
                <a:gd name="T56" fmla="*/ 3018 w 3380"/>
                <a:gd name="T57" fmla="*/ 2719 h 3357"/>
                <a:gd name="T58" fmla="*/ 2813 w 3380"/>
                <a:gd name="T59" fmla="*/ 2935 h 3357"/>
                <a:gd name="T60" fmla="*/ 2573 w 3380"/>
                <a:gd name="T61" fmla="*/ 3111 h 3357"/>
                <a:gd name="T62" fmla="*/ 2302 w 3380"/>
                <a:gd name="T63" fmla="*/ 3245 h 3357"/>
                <a:gd name="T64" fmla="*/ 2006 w 3380"/>
                <a:gd name="T65" fmla="*/ 3328 h 3357"/>
                <a:gd name="T66" fmla="*/ 1690 w 3380"/>
                <a:gd name="T67" fmla="*/ 3357 h 3357"/>
                <a:gd name="T68" fmla="*/ 1374 w 3380"/>
                <a:gd name="T69" fmla="*/ 3328 h 3357"/>
                <a:gd name="T70" fmla="*/ 1078 w 3380"/>
                <a:gd name="T71" fmla="*/ 3245 h 3357"/>
                <a:gd name="T72" fmla="*/ 806 w 3380"/>
                <a:gd name="T73" fmla="*/ 3111 h 3357"/>
                <a:gd name="T74" fmla="*/ 565 w 3380"/>
                <a:gd name="T75" fmla="*/ 2935 h 3357"/>
                <a:gd name="T76" fmla="*/ 361 w 3380"/>
                <a:gd name="T77" fmla="*/ 2719 h 3357"/>
                <a:gd name="T78" fmla="*/ 197 w 3380"/>
                <a:gd name="T79" fmla="*/ 2470 h 3357"/>
                <a:gd name="T80" fmla="*/ 79 w 3380"/>
                <a:gd name="T81" fmla="*/ 2192 h 3357"/>
                <a:gd name="T82" fmla="*/ 13 w 3380"/>
                <a:gd name="T83" fmla="*/ 1890 h 3357"/>
                <a:gd name="T84" fmla="*/ 3 w 3380"/>
                <a:gd name="T85" fmla="*/ 1573 h 3357"/>
                <a:gd name="T86" fmla="*/ 51 w 3380"/>
                <a:gd name="T87" fmla="*/ 1265 h 3357"/>
                <a:gd name="T88" fmla="*/ 152 w 3380"/>
                <a:gd name="T89" fmla="*/ 978 h 3357"/>
                <a:gd name="T90" fmla="*/ 301 w 3380"/>
                <a:gd name="T91" fmla="*/ 718 h 3357"/>
                <a:gd name="T92" fmla="*/ 493 w 3380"/>
                <a:gd name="T93" fmla="*/ 491 h 3357"/>
                <a:gd name="T94" fmla="*/ 722 w 3380"/>
                <a:gd name="T95" fmla="*/ 300 h 3357"/>
                <a:gd name="T96" fmla="*/ 984 w 3380"/>
                <a:gd name="T97" fmla="*/ 152 h 3357"/>
                <a:gd name="T98" fmla="*/ 1273 w 3380"/>
                <a:gd name="T99" fmla="*/ 51 h 3357"/>
                <a:gd name="T100" fmla="*/ 1583 w 3380"/>
                <a:gd name="T10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0" h="3357">
                  <a:moveTo>
                    <a:pt x="2504" y="924"/>
                  </a:moveTo>
                  <a:lnTo>
                    <a:pt x="2485" y="926"/>
                  </a:lnTo>
                  <a:lnTo>
                    <a:pt x="2467" y="933"/>
                  </a:lnTo>
                  <a:lnTo>
                    <a:pt x="2450" y="946"/>
                  </a:lnTo>
                  <a:lnTo>
                    <a:pt x="2443" y="946"/>
                  </a:lnTo>
                  <a:lnTo>
                    <a:pt x="1413" y="2007"/>
                  </a:lnTo>
                  <a:lnTo>
                    <a:pt x="1401" y="2015"/>
                  </a:lnTo>
                  <a:lnTo>
                    <a:pt x="1386" y="2018"/>
                  </a:lnTo>
                  <a:lnTo>
                    <a:pt x="1372" y="2015"/>
                  </a:lnTo>
                  <a:lnTo>
                    <a:pt x="1360" y="2007"/>
                  </a:lnTo>
                  <a:lnTo>
                    <a:pt x="937" y="1557"/>
                  </a:lnTo>
                  <a:lnTo>
                    <a:pt x="929" y="1549"/>
                  </a:lnTo>
                  <a:lnTo>
                    <a:pt x="913" y="1536"/>
                  </a:lnTo>
                  <a:lnTo>
                    <a:pt x="895" y="1529"/>
                  </a:lnTo>
                  <a:lnTo>
                    <a:pt x="875" y="1525"/>
                  </a:lnTo>
                  <a:lnTo>
                    <a:pt x="856" y="1529"/>
                  </a:lnTo>
                  <a:lnTo>
                    <a:pt x="838" y="1536"/>
                  </a:lnTo>
                  <a:lnTo>
                    <a:pt x="821" y="1549"/>
                  </a:lnTo>
                  <a:lnTo>
                    <a:pt x="714" y="1656"/>
                  </a:lnTo>
                  <a:lnTo>
                    <a:pt x="704" y="1668"/>
                  </a:lnTo>
                  <a:lnTo>
                    <a:pt x="697" y="1683"/>
                  </a:lnTo>
                  <a:lnTo>
                    <a:pt x="692" y="1697"/>
                  </a:lnTo>
                  <a:lnTo>
                    <a:pt x="691" y="1709"/>
                  </a:lnTo>
                  <a:lnTo>
                    <a:pt x="692" y="1721"/>
                  </a:lnTo>
                  <a:lnTo>
                    <a:pt x="697" y="1736"/>
                  </a:lnTo>
                  <a:lnTo>
                    <a:pt x="704" y="1750"/>
                  </a:lnTo>
                  <a:lnTo>
                    <a:pt x="714" y="1763"/>
                  </a:lnTo>
                  <a:lnTo>
                    <a:pt x="730" y="1778"/>
                  </a:lnTo>
                  <a:lnTo>
                    <a:pt x="1329" y="2418"/>
                  </a:lnTo>
                  <a:lnTo>
                    <a:pt x="1337" y="2429"/>
                  </a:lnTo>
                  <a:lnTo>
                    <a:pt x="1350" y="2435"/>
                  </a:lnTo>
                  <a:lnTo>
                    <a:pt x="1365" y="2440"/>
                  </a:lnTo>
                  <a:lnTo>
                    <a:pt x="1382" y="2442"/>
                  </a:lnTo>
                  <a:lnTo>
                    <a:pt x="1399" y="2440"/>
                  </a:lnTo>
                  <a:lnTo>
                    <a:pt x="1413" y="2435"/>
                  </a:lnTo>
                  <a:lnTo>
                    <a:pt x="1424" y="2429"/>
                  </a:lnTo>
                  <a:lnTo>
                    <a:pt x="1436" y="2418"/>
                  </a:lnTo>
                  <a:lnTo>
                    <a:pt x="2666" y="1152"/>
                  </a:lnTo>
                  <a:lnTo>
                    <a:pt x="2677" y="1138"/>
                  </a:lnTo>
                  <a:lnTo>
                    <a:pt x="2684" y="1124"/>
                  </a:lnTo>
                  <a:lnTo>
                    <a:pt x="2687" y="1107"/>
                  </a:lnTo>
                  <a:lnTo>
                    <a:pt x="2687" y="1093"/>
                  </a:lnTo>
                  <a:lnTo>
                    <a:pt x="2684" y="1078"/>
                  </a:lnTo>
                  <a:lnTo>
                    <a:pt x="2677" y="1064"/>
                  </a:lnTo>
                  <a:lnTo>
                    <a:pt x="2666" y="1053"/>
                  </a:lnTo>
                  <a:lnTo>
                    <a:pt x="2558" y="946"/>
                  </a:lnTo>
                  <a:lnTo>
                    <a:pt x="2541" y="933"/>
                  </a:lnTo>
                  <a:lnTo>
                    <a:pt x="2523" y="926"/>
                  </a:lnTo>
                  <a:lnTo>
                    <a:pt x="2504" y="924"/>
                  </a:lnTo>
                  <a:close/>
                  <a:moveTo>
                    <a:pt x="1690" y="0"/>
                  </a:moveTo>
                  <a:lnTo>
                    <a:pt x="1797" y="3"/>
                  </a:lnTo>
                  <a:lnTo>
                    <a:pt x="1902" y="14"/>
                  </a:lnTo>
                  <a:lnTo>
                    <a:pt x="2006" y="29"/>
                  </a:lnTo>
                  <a:lnTo>
                    <a:pt x="2107" y="51"/>
                  </a:lnTo>
                  <a:lnTo>
                    <a:pt x="2206" y="79"/>
                  </a:lnTo>
                  <a:lnTo>
                    <a:pt x="2302" y="113"/>
                  </a:lnTo>
                  <a:lnTo>
                    <a:pt x="2396" y="152"/>
                  </a:lnTo>
                  <a:lnTo>
                    <a:pt x="2486" y="197"/>
                  </a:lnTo>
                  <a:lnTo>
                    <a:pt x="2573" y="246"/>
                  </a:lnTo>
                  <a:lnTo>
                    <a:pt x="2657" y="300"/>
                  </a:lnTo>
                  <a:lnTo>
                    <a:pt x="2737" y="359"/>
                  </a:lnTo>
                  <a:lnTo>
                    <a:pt x="2813" y="422"/>
                  </a:lnTo>
                  <a:lnTo>
                    <a:pt x="2886" y="491"/>
                  </a:lnTo>
                  <a:lnTo>
                    <a:pt x="2954" y="562"/>
                  </a:lnTo>
                  <a:lnTo>
                    <a:pt x="3018" y="638"/>
                  </a:lnTo>
                  <a:lnTo>
                    <a:pt x="3078" y="718"/>
                  </a:lnTo>
                  <a:lnTo>
                    <a:pt x="3133" y="802"/>
                  </a:lnTo>
                  <a:lnTo>
                    <a:pt x="3183" y="888"/>
                  </a:lnTo>
                  <a:lnTo>
                    <a:pt x="3227" y="978"/>
                  </a:lnTo>
                  <a:lnTo>
                    <a:pt x="3267" y="1070"/>
                  </a:lnTo>
                  <a:lnTo>
                    <a:pt x="3300" y="1166"/>
                  </a:lnTo>
                  <a:lnTo>
                    <a:pt x="3328" y="1265"/>
                  </a:lnTo>
                  <a:lnTo>
                    <a:pt x="3350" y="1365"/>
                  </a:lnTo>
                  <a:lnTo>
                    <a:pt x="3367" y="1468"/>
                  </a:lnTo>
                  <a:lnTo>
                    <a:pt x="3376" y="1573"/>
                  </a:lnTo>
                  <a:lnTo>
                    <a:pt x="3380" y="1678"/>
                  </a:lnTo>
                  <a:lnTo>
                    <a:pt x="3376" y="1785"/>
                  </a:lnTo>
                  <a:lnTo>
                    <a:pt x="3367" y="1890"/>
                  </a:lnTo>
                  <a:lnTo>
                    <a:pt x="3350" y="1993"/>
                  </a:lnTo>
                  <a:lnTo>
                    <a:pt x="3328" y="2093"/>
                  </a:lnTo>
                  <a:lnTo>
                    <a:pt x="3300" y="2192"/>
                  </a:lnTo>
                  <a:lnTo>
                    <a:pt x="3267" y="2287"/>
                  </a:lnTo>
                  <a:lnTo>
                    <a:pt x="3227" y="2380"/>
                  </a:lnTo>
                  <a:lnTo>
                    <a:pt x="3183" y="2470"/>
                  </a:lnTo>
                  <a:lnTo>
                    <a:pt x="3133" y="2556"/>
                  </a:lnTo>
                  <a:lnTo>
                    <a:pt x="3078" y="2638"/>
                  </a:lnTo>
                  <a:lnTo>
                    <a:pt x="3018" y="2719"/>
                  </a:lnTo>
                  <a:lnTo>
                    <a:pt x="2954" y="2795"/>
                  </a:lnTo>
                  <a:lnTo>
                    <a:pt x="2886" y="2866"/>
                  </a:lnTo>
                  <a:lnTo>
                    <a:pt x="2813" y="2935"/>
                  </a:lnTo>
                  <a:lnTo>
                    <a:pt x="2737" y="2998"/>
                  </a:lnTo>
                  <a:lnTo>
                    <a:pt x="2657" y="3056"/>
                  </a:lnTo>
                  <a:lnTo>
                    <a:pt x="2573" y="3111"/>
                  </a:lnTo>
                  <a:lnTo>
                    <a:pt x="2486" y="3161"/>
                  </a:lnTo>
                  <a:lnTo>
                    <a:pt x="2396" y="3205"/>
                  </a:lnTo>
                  <a:lnTo>
                    <a:pt x="2302" y="3245"/>
                  </a:lnTo>
                  <a:lnTo>
                    <a:pt x="2206" y="3278"/>
                  </a:lnTo>
                  <a:lnTo>
                    <a:pt x="2107" y="3306"/>
                  </a:lnTo>
                  <a:lnTo>
                    <a:pt x="2006" y="3328"/>
                  </a:lnTo>
                  <a:lnTo>
                    <a:pt x="1902" y="3344"/>
                  </a:lnTo>
                  <a:lnTo>
                    <a:pt x="1797" y="3354"/>
                  </a:lnTo>
                  <a:lnTo>
                    <a:pt x="1690" y="3357"/>
                  </a:lnTo>
                  <a:lnTo>
                    <a:pt x="1583" y="3354"/>
                  </a:lnTo>
                  <a:lnTo>
                    <a:pt x="1477" y="3344"/>
                  </a:lnTo>
                  <a:lnTo>
                    <a:pt x="1374" y="3328"/>
                  </a:lnTo>
                  <a:lnTo>
                    <a:pt x="1273" y="3306"/>
                  </a:lnTo>
                  <a:lnTo>
                    <a:pt x="1174" y="3278"/>
                  </a:lnTo>
                  <a:lnTo>
                    <a:pt x="1078" y="3245"/>
                  </a:lnTo>
                  <a:lnTo>
                    <a:pt x="984" y="3205"/>
                  </a:lnTo>
                  <a:lnTo>
                    <a:pt x="894" y="3161"/>
                  </a:lnTo>
                  <a:lnTo>
                    <a:pt x="806" y="3111"/>
                  </a:lnTo>
                  <a:lnTo>
                    <a:pt x="722" y="3056"/>
                  </a:lnTo>
                  <a:lnTo>
                    <a:pt x="642" y="2998"/>
                  </a:lnTo>
                  <a:lnTo>
                    <a:pt x="565" y="2935"/>
                  </a:lnTo>
                  <a:lnTo>
                    <a:pt x="493" y="2866"/>
                  </a:lnTo>
                  <a:lnTo>
                    <a:pt x="425" y="2795"/>
                  </a:lnTo>
                  <a:lnTo>
                    <a:pt x="361" y="2719"/>
                  </a:lnTo>
                  <a:lnTo>
                    <a:pt x="301" y="2638"/>
                  </a:lnTo>
                  <a:lnTo>
                    <a:pt x="247" y="2556"/>
                  </a:lnTo>
                  <a:lnTo>
                    <a:pt x="197" y="2470"/>
                  </a:lnTo>
                  <a:lnTo>
                    <a:pt x="152" y="2380"/>
                  </a:lnTo>
                  <a:lnTo>
                    <a:pt x="113" y="2287"/>
                  </a:lnTo>
                  <a:lnTo>
                    <a:pt x="79" y="2192"/>
                  </a:lnTo>
                  <a:lnTo>
                    <a:pt x="51" y="2093"/>
                  </a:lnTo>
                  <a:lnTo>
                    <a:pt x="29" y="1993"/>
                  </a:lnTo>
                  <a:lnTo>
                    <a:pt x="13" y="1890"/>
                  </a:lnTo>
                  <a:lnTo>
                    <a:pt x="3" y="1785"/>
                  </a:lnTo>
                  <a:lnTo>
                    <a:pt x="0" y="1678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5"/>
                  </a:lnTo>
                  <a:lnTo>
                    <a:pt x="51" y="1265"/>
                  </a:lnTo>
                  <a:lnTo>
                    <a:pt x="79" y="1166"/>
                  </a:lnTo>
                  <a:lnTo>
                    <a:pt x="113" y="1070"/>
                  </a:lnTo>
                  <a:lnTo>
                    <a:pt x="152" y="978"/>
                  </a:lnTo>
                  <a:lnTo>
                    <a:pt x="197" y="888"/>
                  </a:lnTo>
                  <a:lnTo>
                    <a:pt x="247" y="802"/>
                  </a:lnTo>
                  <a:lnTo>
                    <a:pt x="301" y="718"/>
                  </a:lnTo>
                  <a:lnTo>
                    <a:pt x="361" y="638"/>
                  </a:lnTo>
                  <a:lnTo>
                    <a:pt x="425" y="562"/>
                  </a:lnTo>
                  <a:lnTo>
                    <a:pt x="493" y="491"/>
                  </a:lnTo>
                  <a:lnTo>
                    <a:pt x="565" y="422"/>
                  </a:lnTo>
                  <a:lnTo>
                    <a:pt x="642" y="359"/>
                  </a:lnTo>
                  <a:lnTo>
                    <a:pt x="722" y="300"/>
                  </a:lnTo>
                  <a:lnTo>
                    <a:pt x="806" y="246"/>
                  </a:lnTo>
                  <a:lnTo>
                    <a:pt x="894" y="197"/>
                  </a:lnTo>
                  <a:lnTo>
                    <a:pt x="984" y="152"/>
                  </a:lnTo>
                  <a:lnTo>
                    <a:pt x="1078" y="113"/>
                  </a:lnTo>
                  <a:lnTo>
                    <a:pt x="1174" y="79"/>
                  </a:lnTo>
                  <a:lnTo>
                    <a:pt x="1273" y="51"/>
                  </a:lnTo>
                  <a:lnTo>
                    <a:pt x="1374" y="29"/>
                  </a:lnTo>
                  <a:lnTo>
                    <a:pt x="1477" y="14"/>
                  </a:lnTo>
                  <a:lnTo>
                    <a:pt x="1583" y="3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2" name="Freeform 51"/>
            <p:cNvSpPr>
              <a:spLocks noEditPoints="1"/>
            </p:cNvSpPr>
            <p:nvPr/>
          </p:nvSpPr>
          <p:spPr bwMode="auto">
            <a:xfrm>
              <a:off x="3833178" y="4835720"/>
              <a:ext cx="205210" cy="163291"/>
            </a:xfrm>
            <a:custGeom>
              <a:avLst/>
              <a:gdLst>
                <a:gd name="T0" fmla="*/ 2467 w 3380"/>
                <a:gd name="T1" fmla="*/ 933 h 3357"/>
                <a:gd name="T2" fmla="*/ 1413 w 3380"/>
                <a:gd name="T3" fmla="*/ 2007 h 3357"/>
                <a:gd name="T4" fmla="*/ 1372 w 3380"/>
                <a:gd name="T5" fmla="*/ 2015 h 3357"/>
                <a:gd name="T6" fmla="*/ 929 w 3380"/>
                <a:gd name="T7" fmla="*/ 1549 h 3357"/>
                <a:gd name="T8" fmla="*/ 875 w 3380"/>
                <a:gd name="T9" fmla="*/ 1525 h 3357"/>
                <a:gd name="T10" fmla="*/ 821 w 3380"/>
                <a:gd name="T11" fmla="*/ 1549 h 3357"/>
                <a:gd name="T12" fmla="*/ 697 w 3380"/>
                <a:gd name="T13" fmla="*/ 1683 h 3357"/>
                <a:gd name="T14" fmla="*/ 692 w 3380"/>
                <a:gd name="T15" fmla="*/ 1721 h 3357"/>
                <a:gd name="T16" fmla="*/ 714 w 3380"/>
                <a:gd name="T17" fmla="*/ 1763 h 3357"/>
                <a:gd name="T18" fmla="*/ 1337 w 3380"/>
                <a:gd name="T19" fmla="*/ 2429 h 3357"/>
                <a:gd name="T20" fmla="*/ 1382 w 3380"/>
                <a:gd name="T21" fmla="*/ 2442 h 3357"/>
                <a:gd name="T22" fmla="*/ 1424 w 3380"/>
                <a:gd name="T23" fmla="*/ 2429 h 3357"/>
                <a:gd name="T24" fmla="*/ 2677 w 3380"/>
                <a:gd name="T25" fmla="*/ 1138 h 3357"/>
                <a:gd name="T26" fmla="*/ 2687 w 3380"/>
                <a:gd name="T27" fmla="*/ 1093 h 3357"/>
                <a:gd name="T28" fmla="*/ 2666 w 3380"/>
                <a:gd name="T29" fmla="*/ 1053 h 3357"/>
                <a:gd name="T30" fmla="*/ 2523 w 3380"/>
                <a:gd name="T31" fmla="*/ 926 h 3357"/>
                <a:gd name="T32" fmla="*/ 1797 w 3380"/>
                <a:gd name="T33" fmla="*/ 3 h 3357"/>
                <a:gd name="T34" fmla="*/ 2107 w 3380"/>
                <a:gd name="T35" fmla="*/ 51 h 3357"/>
                <a:gd name="T36" fmla="*/ 2396 w 3380"/>
                <a:gd name="T37" fmla="*/ 152 h 3357"/>
                <a:gd name="T38" fmla="*/ 2657 w 3380"/>
                <a:gd name="T39" fmla="*/ 300 h 3357"/>
                <a:gd name="T40" fmla="*/ 2886 w 3380"/>
                <a:gd name="T41" fmla="*/ 491 h 3357"/>
                <a:gd name="T42" fmla="*/ 3078 w 3380"/>
                <a:gd name="T43" fmla="*/ 718 h 3357"/>
                <a:gd name="T44" fmla="*/ 3227 w 3380"/>
                <a:gd name="T45" fmla="*/ 978 h 3357"/>
                <a:gd name="T46" fmla="*/ 3328 w 3380"/>
                <a:gd name="T47" fmla="*/ 1265 h 3357"/>
                <a:gd name="T48" fmla="*/ 3376 w 3380"/>
                <a:gd name="T49" fmla="*/ 1573 h 3357"/>
                <a:gd name="T50" fmla="*/ 3367 w 3380"/>
                <a:gd name="T51" fmla="*/ 1890 h 3357"/>
                <a:gd name="T52" fmla="*/ 3300 w 3380"/>
                <a:gd name="T53" fmla="*/ 2192 h 3357"/>
                <a:gd name="T54" fmla="*/ 3183 w 3380"/>
                <a:gd name="T55" fmla="*/ 2470 h 3357"/>
                <a:gd name="T56" fmla="*/ 3018 w 3380"/>
                <a:gd name="T57" fmla="*/ 2719 h 3357"/>
                <a:gd name="T58" fmla="*/ 2813 w 3380"/>
                <a:gd name="T59" fmla="*/ 2935 h 3357"/>
                <a:gd name="T60" fmla="*/ 2573 w 3380"/>
                <a:gd name="T61" fmla="*/ 3111 h 3357"/>
                <a:gd name="T62" fmla="*/ 2302 w 3380"/>
                <a:gd name="T63" fmla="*/ 3245 h 3357"/>
                <a:gd name="T64" fmla="*/ 2006 w 3380"/>
                <a:gd name="T65" fmla="*/ 3328 h 3357"/>
                <a:gd name="T66" fmla="*/ 1690 w 3380"/>
                <a:gd name="T67" fmla="*/ 3357 h 3357"/>
                <a:gd name="T68" fmla="*/ 1374 w 3380"/>
                <a:gd name="T69" fmla="*/ 3328 h 3357"/>
                <a:gd name="T70" fmla="*/ 1078 w 3380"/>
                <a:gd name="T71" fmla="*/ 3245 h 3357"/>
                <a:gd name="T72" fmla="*/ 806 w 3380"/>
                <a:gd name="T73" fmla="*/ 3111 h 3357"/>
                <a:gd name="T74" fmla="*/ 565 w 3380"/>
                <a:gd name="T75" fmla="*/ 2935 h 3357"/>
                <a:gd name="T76" fmla="*/ 361 w 3380"/>
                <a:gd name="T77" fmla="*/ 2719 h 3357"/>
                <a:gd name="T78" fmla="*/ 197 w 3380"/>
                <a:gd name="T79" fmla="*/ 2470 h 3357"/>
                <a:gd name="T80" fmla="*/ 79 w 3380"/>
                <a:gd name="T81" fmla="*/ 2192 h 3357"/>
                <a:gd name="T82" fmla="*/ 13 w 3380"/>
                <a:gd name="T83" fmla="*/ 1890 h 3357"/>
                <a:gd name="T84" fmla="*/ 3 w 3380"/>
                <a:gd name="T85" fmla="*/ 1573 h 3357"/>
                <a:gd name="T86" fmla="*/ 51 w 3380"/>
                <a:gd name="T87" fmla="*/ 1265 h 3357"/>
                <a:gd name="T88" fmla="*/ 152 w 3380"/>
                <a:gd name="T89" fmla="*/ 978 h 3357"/>
                <a:gd name="T90" fmla="*/ 301 w 3380"/>
                <a:gd name="T91" fmla="*/ 718 h 3357"/>
                <a:gd name="T92" fmla="*/ 493 w 3380"/>
                <a:gd name="T93" fmla="*/ 491 h 3357"/>
                <a:gd name="T94" fmla="*/ 722 w 3380"/>
                <a:gd name="T95" fmla="*/ 300 h 3357"/>
                <a:gd name="T96" fmla="*/ 984 w 3380"/>
                <a:gd name="T97" fmla="*/ 152 h 3357"/>
                <a:gd name="T98" fmla="*/ 1273 w 3380"/>
                <a:gd name="T99" fmla="*/ 51 h 3357"/>
                <a:gd name="T100" fmla="*/ 1583 w 3380"/>
                <a:gd name="T101" fmla="*/ 3 h 3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0" h="3357">
                  <a:moveTo>
                    <a:pt x="2504" y="924"/>
                  </a:moveTo>
                  <a:lnTo>
                    <a:pt x="2485" y="926"/>
                  </a:lnTo>
                  <a:lnTo>
                    <a:pt x="2467" y="933"/>
                  </a:lnTo>
                  <a:lnTo>
                    <a:pt x="2450" y="946"/>
                  </a:lnTo>
                  <a:lnTo>
                    <a:pt x="2443" y="946"/>
                  </a:lnTo>
                  <a:lnTo>
                    <a:pt x="1413" y="2007"/>
                  </a:lnTo>
                  <a:lnTo>
                    <a:pt x="1401" y="2015"/>
                  </a:lnTo>
                  <a:lnTo>
                    <a:pt x="1386" y="2018"/>
                  </a:lnTo>
                  <a:lnTo>
                    <a:pt x="1372" y="2015"/>
                  </a:lnTo>
                  <a:lnTo>
                    <a:pt x="1360" y="2007"/>
                  </a:lnTo>
                  <a:lnTo>
                    <a:pt x="937" y="1557"/>
                  </a:lnTo>
                  <a:lnTo>
                    <a:pt x="929" y="1549"/>
                  </a:lnTo>
                  <a:lnTo>
                    <a:pt x="913" y="1536"/>
                  </a:lnTo>
                  <a:lnTo>
                    <a:pt x="895" y="1529"/>
                  </a:lnTo>
                  <a:lnTo>
                    <a:pt x="875" y="1525"/>
                  </a:lnTo>
                  <a:lnTo>
                    <a:pt x="856" y="1529"/>
                  </a:lnTo>
                  <a:lnTo>
                    <a:pt x="838" y="1536"/>
                  </a:lnTo>
                  <a:lnTo>
                    <a:pt x="821" y="1549"/>
                  </a:lnTo>
                  <a:lnTo>
                    <a:pt x="714" y="1656"/>
                  </a:lnTo>
                  <a:lnTo>
                    <a:pt x="704" y="1668"/>
                  </a:lnTo>
                  <a:lnTo>
                    <a:pt x="697" y="1683"/>
                  </a:lnTo>
                  <a:lnTo>
                    <a:pt x="692" y="1697"/>
                  </a:lnTo>
                  <a:lnTo>
                    <a:pt x="691" y="1709"/>
                  </a:lnTo>
                  <a:lnTo>
                    <a:pt x="692" y="1721"/>
                  </a:lnTo>
                  <a:lnTo>
                    <a:pt x="697" y="1736"/>
                  </a:lnTo>
                  <a:lnTo>
                    <a:pt x="704" y="1750"/>
                  </a:lnTo>
                  <a:lnTo>
                    <a:pt x="714" y="1763"/>
                  </a:lnTo>
                  <a:lnTo>
                    <a:pt x="730" y="1778"/>
                  </a:lnTo>
                  <a:lnTo>
                    <a:pt x="1329" y="2418"/>
                  </a:lnTo>
                  <a:lnTo>
                    <a:pt x="1337" y="2429"/>
                  </a:lnTo>
                  <a:lnTo>
                    <a:pt x="1350" y="2435"/>
                  </a:lnTo>
                  <a:lnTo>
                    <a:pt x="1365" y="2440"/>
                  </a:lnTo>
                  <a:lnTo>
                    <a:pt x="1382" y="2442"/>
                  </a:lnTo>
                  <a:lnTo>
                    <a:pt x="1399" y="2440"/>
                  </a:lnTo>
                  <a:lnTo>
                    <a:pt x="1413" y="2435"/>
                  </a:lnTo>
                  <a:lnTo>
                    <a:pt x="1424" y="2429"/>
                  </a:lnTo>
                  <a:lnTo>
                    <a:pt x="1436" y="2418"/>
                  </a:lnTo>
                  <a:lnTo>
                    <a:pt x="2666" y="1152"/>
                  </a:lnTo>
                  <a:lnTo>
                    <a:pt x="2677" y="1138"/>
                  </a:lnTo>
                  <a:lnTo>
                    <a:pt x="2684" y="1124"/>
                  </a:lnTo>
                  <a:lnTo>
                    <a:pt x="2687" y="1107"/>
                  </a:lnTo>
                  <a:lnTo>
                    <a:pt x="2687" y="1093"/>
                  </a:lnTo>
                  <a:lnTo>
                    <a:pt x="2684" y="1078"/>
                  </a:lnTo>
                  <a:lnTo>
                    <a:pt x="2677" y="1064"/>
                  </a:lnTo>
                  <a:lnTo>
                    <a:pt x="2666" y="1053"/>
                  </a:lnTo>
                  <a:lnTo>
                    <a:pt x="2558" y="946"/>
                  </a:lnTo>
                  <a:lnTo>
                    <a:pt x="2541" y="933"/>
                  </a:lnTo>
                  <a:lnTo>
                    <a:pt x="2523" y="926"/>
                  </a:lnTo>
                  <a:lnTo>
                    <a:pt x="2504" y="924"/>
                  </a:lnTo>
                  <a:close/>
                  <a:moveTo>
                    <a:pt x="1690" y="0"/>
                  </a:moveTo>
                  <a:lnTo>
                    <a:pt x="1797" y="3"/>
                  </a:lnTo>
                  <a:lnTo>
                    <a:pt x="1902" y="14"/>
                  </a:lnTo>
                  <a:lnTo>
                    <a:pt x="2006" y="29"/>
                  </a:lnTo>
                  <a:lnTo>
                    <a:pt x="2107" y="51"/>
                  </a:lnTo>
                  <a:lnTo>
                    <a:pt x="2206" y="79"/>
                  </a:lnTo>
                  <a:lnTo>
                    <a:pt x="2302" y="113"/>
                  </a:lnTo>
                  <a:lnTo>
                    <a:pt x="2396" y="152"/>
                  </a:lnTo>
                  <a:lnTo>
                    <a:pt x="2486" y="197"/>
                  </a:lnTo>
                  <a:lnTo>
                    <a:pt x="2573" y="246"/>
                  </a:lnTo>
                  <a:lnTo>
                    <a:pt x="2657" y="300"/>
                  </a:lnTo>
                  <a:lnTo>
                    <a:pt x="2737" y="359"/>
                  </a:lnTo>
                  <a:lnTo>
                    <a:pt x="2813" y="422"/>
                  </a:lnTo>
                  <a:lnTo>
                    <a:pt x="2886" y="491"/>
                  </a:lnTo>
                  <a:lnTo>
                    <a:pt x="2954" y="562"/>
                  </a:lnTo>
                  <a:lnTo>
                    <a:pt x="3018" y="638"/>
                  </a:lnTo>
                  <a:lnTo>
                    <a:pt x="3078" y="718"/>
                  </a:lnTo>
                  <a:lnTo>
                    <a:pt x="3133" y="802"/>
                  </a:lnTo>
                  <a:lnTo>
                    <a:pt x="3183" y="888"/>
                  </a:lnTo>
                  <a:lnTo>
                    <a:pt x="3227" y="978"/>
                  </a:lnTo>
                  <a:lnTo>
                    <a:pt x="3267" y="1070"/>
                  </a:lnTo>
                  <a:lnTo>
                    <a:pt x="3300" y="1166"/>
                  </a:lnTo>
                  <a:lnTo>
                    <a:pt x="3328" y="1265"/>
                  </a:lnTo>
                  <a:lnTo>
                    <a:pt x="3350" y="1365"/>
                  </a:lnTo>
                  <a:lnTo>
                    <a:pt x="3367" y="1468"/>
                  </a:lnTo>
                  <a:lnTo>
                    <a:pt x="3376" y="1573"/>
                  </a:lnTo>
                  <a:lnTo>
                    <a:pt x="3380" y="1678"/>
                  </a:lnTo>
                  <a:lnTo>
                    <a:pt x="3376" y="1785"/>
                  </a:lnTo>
                  <a:lnTo>
                    <a:pt x="3367" y="1890"/>
                  </a:lnTo>
                  <a:lnTo>
                    <a:pt x="3350" y="1993"/>
                  </a:lnTo>
                  <a:lnTo>
                    <a:pt x="3328" y="2093"/>
                  </a:lnTo>
                  <a:lnTo>
                    <a:pt x="3300" y="2192"/>
                  </a:lnTo>
                  <a:lnTo>
                    <a:pt x="3267" y="2287"/>
                  </a:lnTo>
                  <a:lnTo>
                    <a:pt x="3227" y="2380"/>
                  </a:lnTo>
                  <a:lnTo>
                    <a:pt x="3183" y="2470"/>
                  </a:lnTo>
                  <a:lnTo>
                    <a:pt x="3133" y="2556"/>
                  </a:lnTo>
                  <a:lnTo>
                    <a:pt x="3078" y="2638"/>
                  </a:lnTo>
                  <a:lnTo>
                    <a:pt x="3018" y="2719"/>
                  </a:lnTo>
                  <a:lnTo>
                    <a:pt x="2954" y="2795"/>
                  </a:lnTo>
                  <a:lnTo>
                    <a:pt x="2886" y="2866"/>
                  </a:lnTo>
                  <a:lnTo>
                    <a:pt x="2813" y="2935"/>
                  </a:lnTo>
                  <a:lnTo>
                    <a:pt x="2737" y="2998"/>
                  </a:lnTo>
                  <a:lnTo>
                    <a:pt x="2657" y="3056"/>
                  </a:lnTo>
                  <a:lnTo>
                    <a:pt x="2573" y="3111"/>
                  </a:lnTo>
                  <a:lnTo>
                    <a:pt x="2486" y="3161"/>
                  </a:lnTo>
                  <a:lnTo>
                    <a:pt x="2396" y="3205"/>
                  </a:lnTo>
                  <a:lnTo>
                    <a:pt x="2302" y="3245"/>
                  </a:lnTo>
                  <a:lnTo>
                    <a:pt x="2206" y="3278"/>
                  </a:lnTo>
                  <a:lnTo>
                    <a:pt x="2107" y="3306"/>
                  </a:lnTo>
                  <a:lnTo>
                    <a:pt x="2006" y="3328"/>
                  </a:lnTo>
                  <a:lnTo>
                    <a:pt x="1902" y="3344"/>
                  </a:lnTo>
                  <a:lnTo>
                    <a:pt x="1797" y="3354"/>
                  </a:lnTo>
                  <a:lnTo>
                    <a:pt x="1690" y="3357"/>
                  </a:lnTo>
                  <a:lnTo>
                    <a:pt x="1583" y="3354"/>
                  </a:lnTo>
                  <a:lnTo>
                    <a:pt x="1477" y="3344"/>
                  </a:lnTo>
                  <a:lnTo>
                    <a:pt x="1374" y="3328"/>
                  </a:lnTo>
                  <a:lnTo>
                    <a:pt x="1273" y="3306"/>
                  </a:lnTo>
                  <a:lnTo>
                    <a:pt x="1174" y="3278"/>
                  </a:lnTo>
                  <a:lnTo>
                    <a:pt x="1078" y="3245"/>
                  </a:lnTo>
                  <a:lnTo>
                    <a:pt x="984" y="3205"/>
                  </a:lnTo>
                  <a:lnTo>
                    <a:pt x="894" y="3161"/>
                  </a:lnTo>
                  <a:lnTo>
                    <a:pt x="806" y="3111"/>
                  </a:lnTo>
                  <a:lnTo>
                    <a:pt x="722" y="3056"/>
                  </a:lnTo>
                  <a:lnTo>
                    <a:pt x="642" y="2998"/>
                  </a:lnTo>
                  <a:lnTo>
                    <a:pt x="565" y="2935"/>
                  </a:lnTo>
                  <a:lnTo>
                    <a:pt x="493" y="2866"/>
                  </a:lnTo>
                  <a:lnTo>
                    <a:pt x="425" y="2795"/>
                  </a:lnTo>
                  <a:lnTo>
                    <a:pt x="361" y="2719"/>
                  </a:lnTo>
                  <a:lnTo>
                    <a:pt x="301" y="2638"/>
                  </a:lnTo>
                  <a:lnTo>
                    <a:pt x="247" y="2556"/>
                  </a:lnTo>
                  <a:lnTo>
                    <a:pt x="197" y="2470"/>
                  </a:lnTo>
                  <a:lnTo>
                    <a:pt x="152" y="2380"/>
                  </a:lnTo>
                  <a:lnTo>
                    <a:pt x="113" y="2287"/>
                  </a:lnTo>
                  <a:lnTo>
                    <a:pt x="79" y="2192"/>
                  </a:lnTo>
                  <a:lnTo>
                    <a:pt x="51" y="2093"/>
                  </a:lnTo>
                  <a:lnTo>
                    <a:pt x="29" y="1993"/>
                  </a:lnTo>
                  <a:lnTo>
                    <a:pt x="13" y="1890"/>
                  </a:lnTo>
                  <a:lnTo>
                    <a:pt x="3" y="1785"/>
                  </a:lnTo>
                  <a:lnTo>
                    <a:pt x="0" y="1678"/>
                  </a:lnTo>
                  <a:lnTo>
                    <a:pt x="3" y="1573"/>
                  </a:lnTo>
                  <a:lnTo>
                    <a:pt x="13" y="1468"/>
                  </a:lnTo>
                  <a:lnTo>
                    <a:pt x="29" y="1365"/>
                  </a:lnTo>
                  <a:lnTo>
                    <a:pt x="51" y="1265"/>
                  </a:lnTo>
                  <a:lnTo>
                    <a:pt x="79" y="1166"/>
                  </a:lnTo>
                  <a:lnTo>
                    <a:pt x="113" y="1070"/>
                  </a:lnTo>
                  <a:lnTo>
                    <a:pt x="152" y="978"/>
                  </a:lnTo>
                  <a:lnTo>
                    <a:pt x="197" y="888"/>
                  </a:lnTo>
                  <a:lnTo>
                    <a:pt x="247" y="802"/>
                  </a:lnTo>
                  <a:lnTo>
                    <a:pt x="301" y="718"/>
                  </a:lnTo>
                  <a:lnTo>
                    <a:pt x="361" y="638"/>
                  </a:lnTo>
                  <a:lnTo>
                    <a:pt x="425" y="562"/>
                  </a:lnTo>
                  <a:lnTo>
                    <a:pt x="493" y="491"/>
                  </a:lnTo>
                  <a:lnTo>
                    <a:pt x="565" y="422"/>
                  </a:lnTo>
                  <a:lnTo>
                    <a:pt x="642" y="359"/>
                  </a:lnTo>
                  <a:lnTo>
                    <a:pt x="722" y="300"/>
                  </a:lnTo>
                  <a:lnTo>
                    <a:pt x="806" y="246"/>
                  </a:lnTo>
                  <a:lnTo>
                    <a:pt x="894" y="197"/>
                  </a:lnTo>
                  <a:lnTo>
                    <a:pt x="984" y="152"/>
                  </a:lnTo>
                  <a:lnTo>
                    <a:pt x="1078" y="113"/>
                  </a:lnTo>
                  <a:lnTo>
                    <a:pt x="1174" y="79"/>
                  </a:lnTo>
                  <a:lnTo>
                    <a:pt x="1273" y="51"/>
                  </a:lnTo>
                  <a:lnTo>
                    <a:pt x="1374" y="29"/>
                  </a:lnTo>
                  <a:lnTo>
                    <a:pt x="1477" y="14"/>
                  </a:lnTo>
                  <a:lnTo>
                    <a:pt x="1583" y="3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rgbClr val="8AB8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pic>
        <p:nvPicPr>
          <p:cNvPr id="54" name="Picture 4" descr="Image result for â«Ø¢Ø±Ù ÙØ¯Ø±Ø³Ù ØµØ¨Ø­ Ø±ÙÛØ´â¬â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8" r="26668"/>
          <a:stretch/>
        </p:blipFill>
        <p:spPr bwMode="auto">
          <a:xfrm>
            <a:off x="7654332" y="496424"/>
            <a:ext cx="857079" cy="112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Image result for â«Ø­Ø³ ÙÙØ±â¬â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6" b="21223"/>
          <a:stretch/>
        </p:blipFill>
        <p:spPr bwMode="auto">
          <a:xfrm>
            <a:off x="6264396" y="1713710"/>
            <a:ext cx="1230796" cy="71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804" y="419917"/>
            <a:ext cx="1276859" cy="110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2" descr="ارتباط باما | موسسه خیریه نیکان یاس | nikanyas.i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711" y="3606646"/>
            <a:ext cx="984478" cy="1016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Image result for â«Ø¢Ø±Ù Ø¬Ø§ÙØ¹Ù ÛØ§ÙØ±Û ÙØ±ÙÙÚ¯Ûâ¬â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32" y="3276783"/>
            <a:ext cx="852534" cy="865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Image result for â«Ø¢Ø±Ù Ú©ÙÛØªÙ Ø§ÙØ¯Ø§Ø¯â¬â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265" y="2739073"/>
            <a:ext cx="873599" cy="873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3251" y="2112357"/>
            <a:ext cx="1016390" cy="83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3EC4C0-804A-4A0D-A545-1E3F30C013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7205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400" cy="5143500"/>
          </a:xfrm>
        </p:spPr>
      </p:pic>
      <p:sp>
        <p:nvSpPr>
          <p:cNvPr id="23" name="Freeform 22"/>
          <p:cNvSpPr/>
          <p:nvPr/>
        </p:nvSpPr>
        <p:spPr bwMode="auto">
          <a:xfrm flipH="1">
            <a:off x="5029200" y="0"/>
            <a:ext cx="4114800" cy="5143500"/>
          </a:xfrm>
          <a:custGeom>
            <a:avLst/>
            <a:gdLst>
              <a:gd name="connsiteX0" fmla="*/ 0 w 4588192"/>
              <a:gd name="connsiteY0" fmla="*/ 0 h 5143500"/>
              <a:gd name="connsiteX1" fmla="*/ 2438399 w 4588192"/>
              <a:gd name="connsiteY1" fmla="*/ 0 h 5143500"/>
              <a:gd name="connsiteX2" fmla="*/ 2921318 w 4588192"/>
              <a:gd name="connsiteY2" fmla="*/ 0 h 5143500"/>
              <a:gd name="connsiteX3" fmla="*/ 3211572 w 4588192"/>
              <a:gd name="connsiteY3" fmla="*/ 0 h 5143500"/>
              <a:gd name="connsiteX4" fmla="*/ 4588192 w 4588192"/>
              <a:gd name="connsiteY4" fmla="*/ 5143500 h 5143500"/>
              <a:gd name="connsiteX5" fmla="*/ 4114799 w 4588192"/>
              <a:gd name="connsiteY5" fmla="*/ 5143500 h 5143500"/>
              <a:gd name="connsiteX6" fmla="*/ 3815019 w 4588192"/>
              <a:gd name="connsiteY6" fmla="*/ 5143500 h 5143500"/>
              <a:gd name="connsiteX7" fmla="*/ 2921318 w 4588192"/>
              <a:gd name="connsiteY7" fmla="*/ 5143500 h 5143500"/>
              <a:gd name="connsiteX8" fmla="*/ 2743199 w 4588192"/>
              <a:gd name="connsiteY8" fmla="*/ 5143500 h 5143500"/>
              <a:gd name="connsiteX9" fmla="*/ 0 w 4588192"/>
              <a:gd name="connsiteY9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88192" h="5143500">
                <a:moveTo>
                  <a:pt x="0" y="0"/>
                </a:moveTo>
                <a:lnTo>
                  <a:pt x="2438399" y="0"/>
                </a:lnTo>
                <a:lnTo>
                  <a:pt x="2921318" y="0"/>
                </a:lnTo>
                <a:lnTo>
                  <a:pt x="3211572" y="0"/>
                </a:lnTo>
                <a:lnTo>
                  <a:pt x="4588192" y="5143500"/>
                </a:lnTo>
                <a:lnTo>
                  <a:pt x="4114799" y="5143500"/>
                </a:lnTo>
                <a:lnTo>
                  <a:pt x="3815019" y="5143500"/>
                </a:lnTo>
                <a:lnTo>
                  <a:pt x="2921318" y="5143500"/>
                </a:lnTo>
                <a:lnTo>
                  <a:pt x="2743199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4AB5C4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350" dirty="0"/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6172200" y="2800350"/>
            <a:ext cx="2585357" cy="1200329"/>
          </a:xfrm>
          <a:prstGeom prst="rect">
            <a:avLst/>
          </a:prstGeom>
        </p:spPr>
        <p:txBody>
          <a:bodyPr wrap="square" lIns="0" rIns="6858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fa-IR" sz="24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داستان ما:</a:t>
            </a:r>
          </a:p>
          <a:p>
            <a:pPr fontAlgn="base"/>
            <a:r>
              <a:rPr lang="fa-IR" sz="24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تلاش برای ترسیم تصویری از انسانهایی با حال بهتر می باشد.</a:t>
            </a:r>
            <a:endParaRPr lang="en-US" sz="900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6400800" y="4248150"/>
            <a:ext cx="2128157" cy="276999"/>
          </a:xfrm>
          <a:prstGeom prst="rect">
            <a:avLst/>
          </a:prstGeom>
        </p:spPr>
        <p:txBody>
          <a:bodyPr wrap="square" lIns="0" rIns="6858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1200" b="1" dirty="0">
                <a:solidFill>
                  <a:srgbClr val="0070C0"/>
                </a:solidFill>
                <a:cs typeface="B Bardiya" panose="00000700000000000000" pitchFamily="2" charset="-78"/>
              </a:rPr>
              <a:t>هر کودکی سزاوار آینده ای روشن است.</a:t>
            </a:r>
            <a:endParaRPr lang="en-US" sz="100" dirty="0">
              <a:solidFill>
                <a:srgbClr val="0070C0"/>
              </a:solidFill>
              <a:latin typeface="Afra Light" pitchFamily="2" charset="-78"/>
              <a:cs typeface="B Bardiya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19144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8415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A7F654-92CF-4BBC-8FE2-09AF41738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6950"/>
            <a:ext cx="3036358" cy="28765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3543300"/>
            <a:ext cx="1328166" cy="139903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139555" y="1581150"/>
            <a:ext cx="3341960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justLow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Times New Roman" panose="02020603050405020304" pitchFamily="18" charset="0"/>
                <a:cs typeface="B Nazanin" panose="00000400000000000000" pitchFamily="2" charset="-78"/>
              </a:defRPr>
            </a:lvl1pPr>
            <a:lvl2pPr marL="685800" indent="-228600" algn="justLow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Times New Roman" panose="02020603050405020304" pitchFamily="18" charset="0"/>
                <a:cs typeface="B Nazanin" panose="00000400000000000000" pitchFamily="2" charset="-78"/>
              </a:defRPr>
            </a:lvl2pPr>
            <a:lvl3pPr marL="1143000" indent="-228600" algn="justLow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cs typeface="B Nazanin" panose="00000400000000000000" pitchFamily="2" charset="-78"/>
              </a:defRPr>
            </a:lvl3pPr>
            <a:lvl4pPr marL="1600200" indent="-228600" algn="justLow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Times New Roman" panose="02020603050405020304" pitchFamily="18" charset="0"/>
                <a:cs typeface="B Nazanin" panose="00000400000000000000" pitchFamily="2" charset="-78"/>
              </a:defRPr>
            </a:lvl4pPr>
            <a:lvl5pPr marL="2057400" indent="-228600" algn="justLow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Times New Roman" panose="02020603050405020304" pitchFamily="18" charset="0"/>
                <a:cs typeface="B Nazanin" panose="00000400000000000000" pitchFamily="2" charset="-7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fa-IR" sz="1500" dirty="0"/>
              <a:t>    فاصله شهر محل سکونت تا مرکز استان</a:t>
            </a:r>
          </a:p>
          <a:p>
            <a:pPr marL="0" indent="0">
              <a:buNone/>
            </a:pPr>
            <a:r>
              <a:rPr lang="fa-IR" sz="1500" dirty="0"/>
              <a:t>    نوع یتیم </a:t>
            </a:r>
          </a:p>
          <a:p>
            <a:pPr lvl="1"/>
            <a:r>
              <a:rPr lang="fa-IR" sz="1500" dirty="0" err="1"/>
              <a:t>پدرفوت</a:t>
            </a:r>
            <a:r>
              <a:rPr lang="fa-IR" sz="1500" dirty="0"/>
              <a:t> شده یا پدر و مادر </a:t>
            </a:r>
            <a:r>
              <a:rPr lang="fa-IR" sz="1500" dirty="0" err="1"/>
              <a:t>هردو</a:t>
            </a:r>
            <a:r>
              <a:rPr lang="fa-IR" sz="1500" dirty="0"/>
              <a:t> فوت شده </a:t>
            </a:r>
            <a:r>
              <a:rPr lang="fa-IR" sz="1500" dirty="0" err="1"/>
              <a:t>اند</a:t>
            </a:r>
            <a:endParaRPr lang="fa-IR" sz="1500" dirty="0"/>
          </a:p>
          <a:p>
            <a:pPr lvl="1"/>
            <a:r>
              <a:rPr lang="fa-IR" sz="1500" dirty="0"/>
              <a:t>پدر طلاق گرفته</a:t>
            </a:r>
          </a:p>
          <a:p>
            <a:pPr lvl="1"/>
            <a:r>
              <a:rPr lang="fa-IR" sz="1500" dirty="0"/>
              <a:t>پدر متواری</a:t>
            </a:r>
          </a:p>
          <a:p>
            <a:pPr lvl="1"/>
            <a:r>
              <a:rPr lang="fa-IR" sz="1500" dirty="0"/>
              <a:t>پدر از کار افتاده</a:t>
            </a:r>
          </a:p>
          <a:p>
            <a:pPr lvl="1"/>
            <a:r>
              <a:rPr lang="fa-IR" sz="1500" dirty="0"/>
              <a:t>پدر زندانی</a:t>
            </a:r>
          </a:p>
          <a:p>
            <a:pPr marL="0" indent="0">
              <a:buNone/>
            </a:pPr>
            <a:r>
              <a:rPr lang="fa-IR" sz="1500" dirty="0"/>
              <a:t>    نوع استعداد (تحصیلی، هنری، ورزشی، حرفه ای/مهارتی)</a:t>
            </a:r>
          </a:p>
          <a:p>
            <a:pPr marL="0" indent="0">
              <a:buNone/>
            </a:pPr>
            <a:r>
              <a:rPr lang="fa-IR" sz="1500" dirty="0"/>
              <a:t>    میزان استعداد</a:t>
            </a:r>
          </a:p>
          <a:p>
            <a:pPr marL="0" indent="0">
              <a:buNone/>
            </a:pPr>
            <a:r>
              <a:rPr lang="fa-IR" sz="1500" dirty="0"/>
              <a:t>    وضعیت اسکان (مالک، استیجاری، رایگان، منزل اقوام)</a:t>
            </a:r>
          </a:p>
          <a:p>
            <a:endParaRPr lang="fa-IR" sz="1500" dirty="0"/>
          </a:p>
        </p:txBody>
      </p:sp>
      <p:sp>
        <p:nvSpPr>
          <p:cNvPr id="7" name="Title 61">
            <a:extLst>
              <a:ext uri="{FF2B5EF4-FFF2-40B4-BE49-F238E27FC236}">
                <a16:creationId xmlns:a16="http://schemas.microsoft.com/office/drawing/2014/main" id="{2C33F4D6-1A9C-430D-862E-0A52603E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820" y="1161967"/>
            <a:ext cx="3140166" cy="495383"/>
          </a:xfrm>
        </p:spPr>
        <p:txBody>
          <a:bodyPr/>
          <a:lstStyle/>
          <a:p>
            <a:pPr algn="r" rtl="1"/>
            <a:r>
              <a:rPr lang="fa-IR" sz="1600" b="1" dirty="0">
                <a:solidFill>
                  <a:srgbClr val="549E39"/>
                </a:solidFill>
                <a:cs typeface="B Nazanin" pitchFamily="2" charset="-78"/>
              </a:rPr>
              <a:t>معیارهای انتخاب و تصمیم گیری :</a:t>
            </a:r>
            <a:endParaRPr lang="en-US" sz="1600" b="1" dirty="0">
              <a:solidFill>
                <a:srgbClr val="549E39"/>
              </a:solidFill>
              <a:cs typeface="B Nazanin" pitchFamily="2" charset="-7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7716A6-6B27-4232-B734-A993E43678EE}"/>
              </a:ext>
            </a:extLst>
          </p:cNvPr>
          <p:cNvSpPr txBox="1">
            <a:spLocks/>
          </p:cNvSpPr>
          <p:nvPr/>
        </p:nvSpPr>
        <p:spPr>
          <a:xfrm>
            <a:off x="1965833" y="1657350"/>
            <a:ext cx="2847975" cy="23491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justLow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Times New Roman" panose="02020603050405020304" pitchFamily="18" charset="0"/>
                <a:cs typeface="B Nazanin" panose="00000400000000000000" pitchFamily="2" charset="-78"/>
              </a:defRPr>
            </a:lvl1pPr>
            <a:lvl2pPr marL="685800" indent="-228600" algn="justLow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Times New Roman" panose="02020603050405020304" pitchFamily="18" charset="0"/>
                <a:cs typeface="B Nazanin" panose="00000400000000000000" pitchFamily="2" charset="-78"/>
              </a:defRPr>
            </a:lvl2pPr>
            <a:lvl3pPr marL="1143000" indent="-228600" algn="justLow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cs typeface="B Nazanin" panose="00000400000000000000" pitchFamily="2" charset="-78"/>
              </a:defRPr>
            </a:lvl3pPr>
            <a:lvl4pPr marL="1600200" indent="-228600" algn="justLow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Times New Roman" panose="02020603050405020304" pitchFamily="18" charset="0"/>
                <a:cs typeface="B Nazanin" panose="00000400000000000000" pitchFamily="2" charset="-78"/>
              </a:defRPr>
            </a:lvl4pPr>
            <a:lvl5pPr marL="2057400" indent="-228600" algn="justLow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Times New Roman" panose="02020603050405020304" pitchFamily="18" charset="0"/>
                <a:cs typeface="B Nazanin" panose="00000400000000000000" pitchFamily="2" charset="-7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spcBef>
                <a:spcPts val="750"/>
              </a:spcBef>
              <a:buNone/>
            </a:pPr>
            <a:r>
              <a:rPr lang="fa-IR" sz="1400" dirty="0"/>
              <a:t>    تعداد خواهر و برادر 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fa-IR" sz="1400" dirty="0"/>
              <a:t>    وضعیت سلامتی فرزند و اعضای خانواده 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fa-IR" sz="1400" dirty="0"/>
              <a:t>    وضعیت اشتغال فرزند و اعضای خانواده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fa-IR" sz="1400" dirty="0"/>
              <a:t>    مبلغ درآمد ماهیانه خانواده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fa-IR" sz="1400" dirty="0"/>
              <a:t>    مبلغ هزینه های مالی ماهیانه خانواده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fa-IR" sz="1400" dirty="0"/>
              <a:t>    وضعیت حمایتی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fa-IR" sz="1400" dirty="0"/>
              <a:t>    سایر نیازهای ضروری (غیر مالی)</a:t>
            </a:r>
          </a:p>
          <a:p>
            <a:endParaRPr lang="fa-IR" sz="15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76E51C-191F-4042-9E14-E9AB7E339E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1918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ectangle 1"/>
          <p:cNvSpPr/>
          <p:nvPr/>
        </p:nvSpPr>
        <p:spPr>
          <a:xfrm>
            <a:off x="4445120" y="515664"/>
            <a:ext cx="4169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B Nazanin" pitchFamily="2" charset="-78"/>
              </a:rPr>
              <a:t>گزارش طرح توانمندسازی فرزندان</a:t>
            </a:r>
            <a:r>
              <a:rPr lang="fa-I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B Nazanin" pitchFamily="2" charset="-78"/>
              </a:rPr>
              <a:t>(کمی یا کیفی)</a:t>
            </a:r>
          </a:p>
        </p:txBody>
      </p:sp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8282961" y="1600999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8288965" y="1904695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8AB83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8265472" y="3512818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C0CF3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>
            <a:spLocks noEditPoints="1"/>
          </p:cNvSpPr>
          <p:nvPr/>
        </p:nvSpPr>
        <p:spPr bwMode="auto">
          <a:xfrm>
            <a:off x="8265472" y="3881506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4AB5C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8269763" y="4197332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47B19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4616219" y="1684746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0989B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4617029" y="1979102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4622072" y="2268511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8AB83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4622072" y="2556191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C0CF3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4622072" y="2862697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4AB5C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4616219" y="3175059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4AB5C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4616219" y="3464468"/>
            <a:ext cx="233531" cy="174675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rgbClr val="0989B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379D5-961F-480A-A159-A8910220DA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5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00450"/>
            <a:ext cx="1399032" cy="1399032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0" y="479455"/>
            <a:ext cx="3600450" cy="6470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justLow" rtl="1">
              <a:lnSpc>
                <a:spcPct val="90000"/>
              </a:lnSpc>
            </a:pPr>
            <a:r>
              <a:rPr lang="fa-IR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B Nazanin" pitchFamily="2" charset="-78"/>
              </a:rPr>
              <a:t>گزارش</a:t>
            </a:r>
            <a:r>
              <a:rPr lang="fa-IR" sz="2000" b="1" dirty="0"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B Nazanin" pitchFamily="2" charset="-78"/>
              </a:rPr>
              <a:t>درخت</a:t>
            </a:r>
            <a:r>
              <a:rPr lang="fa-IR" sz="2000" b="1" dirty="0"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B Nazanin" pitchFamily="2" charset="-78"/>
              </a:rPr>
              <a:t>توانمندساز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B Nazanin" pitchFamily="2" charset="-78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0355442"/>
              </p:ext>
            </p:extLst>
          </p:nvPr>
        </p:nvGraphicFramePr>
        <p:xfrm>
          <a:off x="6553200" y="1276349"/>
          <a:ext cx="2296116" cy="2406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309305"/>
              </p:ext>
            </p:extLst>
          </p:nvPr>
        </p:nvGraphicFramePr>
        <p:xfrm>
          <a:off x="591834" y="1276350"/>
          <a:ext cx="2501363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7D6D326-482B-4577-8622-A5CCE1AE05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64" y="963767"/>
            <a:ext cx="2869861" cy="2718816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FA8DC8-BA17-4172-AEE9-5CEBCF1600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1918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C690A1A0-2A7B-4CDF-9968-F4A29303D385}"/>
              </a:ext>
            </a:extLst>
          </p:cNvPr>
          <p:cNvSpPr txBox="1">
            <a:spLocks/>
          </p:cNvSpPr>
          <p:nvPr/>
        </p:nvSpPr>
        <p:spPr>
          <a:xfrm>
            <a:off x="5429945" y="4014495"/>
            <a:ext cx="2305050" cy="304800"/>
          </a:xfrm>
        </p:spPr>
        <p:txBody>
          <a:bodyPr vert="horz" lIns="68580" tIns="34290" rIns="68580" bIns="34290" rtlCol="0" anchor="ctr">
            <a:normAutofit/>
          </a:bodyPr>
          <a:lstStyle>
            <a:lvl1pPr algn="ctr" defTabSz="685766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Low" rtl="1">
              <a:lnSpc>
                <a:spcPct val="90000"/>
              </a:lnSpc>
            </a:pPr>
            <a:r>
              <a:rPr lang="fa-IR" sz="1600" b="1" dirty="0">
                <a:solidFill>
                  <a:srgbClr val="029676"/>
                </a:solidFill>
                <a:cs typeface="B Nazanin" pitchFamily="2" charset="-78"/>
              </a:rPr>
              <a:t>کارهای انجام شده :</a:t>
            </a:r>
            <a:endParaRPr lang="en-US" sz="1600" b="1" dirty="0">
              <a:solidFill>
                <a:srgbClr val="029676"/>
              </a:solidFill>
              <a:cs typeface="B Nazanin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7117" y="4026210"/>
            <a:ext cx="51504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1200" dirty="0">
                <a:solidFill>
                  <a:srgbClr val="0989B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ارسال پکیج های تحصیلی برای دانش آموزان طرح توانمندسازی</a:t>
            </a:r>
          </a:p>
          <a:p>
            <a:pPr algn="r" rtl="1">
              <a:lnSpc>
                <a:spcPct val="150000"/>
              </a:lnSpc>
            </a:pPr>
            <a:r>
              <a:rPr lang="fa-IR" sz="1200" dirty="0">
                <a:solidFill>
                  <a:srgbClr val="0989B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تخصیص لپ تاپ برای دانش اموزان طرح توانمندسازی در مقاطع راهنمایی، دبیرستان و کنکوری</a:t>
            </a:r>
          </a:p>
          <a:p>
            <a:pPr algn="r" rtl="1"/>
            <a:r>
              <a:rPr lang="fa-IR" sz="1200" dirty="0">
                <a:solidFill>
                  <a:srgbClr val="0989B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حمایت های آموزشی دانش آموزان طرح توانمندسازی معرفی شده بر اساس نیازهای اعلامی</a:t>
            </a:r>
            <a:endParaRPr lang="en-US" sz="1200" dirty="0">
              <a:solidFill>
                <a:srgbClr val="0989B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87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r="16042"/>
          <a:stretch>
            <a:fillRect/>
          </a:stretch>
        </p:blipFill>
        <p:spPr>
          <a:xfrm>
            <a:off x="1066800" y="1403085"/>
            <a:ext cx="3058668" cy="2692666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r="24532"/>
          <a:stretch>
            <a:fillRect/>
          </a:stretch>
        </p:blipFill>
        <p:spPr>
          <a:xfrm>
            <a:off x="5105400" y="1403085"/>
            <a:ext cx="3060281" cy="2692666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مدرسه سازی و مدرسه یاری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پروژه های اجرا شده</a:t>
            </a:r>
            <a:endParaRPr lang="en-US" dirty="0"/>
          </a:p>
        </p:txBody>
      </p:sp>
      <p:sp>
        <p:nvSpPr>
          <p:cNvPr id="12" name="Rectangle 11">
            <a:hlinkClick r:id="rId4" action="ppaction://hlinkpres?slideindex=1&amp;slidetitle="/>
          </p:cNvPr>
          <p:cNvSpPr/>
          <p:nvPr/>
        </p:nvSpPr>
        <p:spPr>
          <a:xfrm>
            <a:off x="1066800" y="4225304"/>
            <a:ext cx="3058668" cy="57785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justLow" rtl="1">
              <a:spcBef>
                <a:spcPts val="600"/>
              </a:spcBef>
              <a:spcAft>
                <a:spcPts val="600"/>
              </a:spcAft>
            </a:pPr>
            <a:r>
              <a:rPr lang="fa-IR" sz="1050" b="1" dirty="0">
                <a:latin typeface="IRANSans" panose="02040503050201020203" pitchFamily="18" charset="-78"/>
                <a:cs typeface="B Nazanin" panose="00000400000000000000" pitchFamily="2" charset="-78"/>
              </a:rPr>
              <a:t>تفاهم نامه ساخت این مدرسه بصورت سه جانبه میان خیریه طرح انفاق ، مجمع خیرین مدرسه ساز و ستاد نوسازی مدارس استان سیستان و بلوچستان در تاریخ 1399/04/26 امضا شد.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19713" y="4222780"/>
            <a:ext cx="3058668" cy="56387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ctr"/>
          <a:lstStyle/>
          <a:p>
            <a:pPr algn="ctr" rtl="1"/>
            <a:r>
              <a:rPr lang="fa-IR" sz="1600" b="1" dirty="0">
                <a:cs typeface="B Nazanin" panose="00000400000000000000" pitchFamily="2" charset="-78"/>
              </a:rPr>
              <a:t>احداث مدرسه روستایی در مهبان استان سیستان و بلوچستان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1BDF5F-EB30-4948-82CB-466C0FC04C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1512149" cy="923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74231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theme/theme1.xml><?xml version="1.0" encoding="utf-8"?>
<a:theme xmlns:a="http://schemas.openxmlformats.org/drawingml/2006/main" name="C4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69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5B460B-BD0A-43A2-88DE-2975BD6E0783}">
  <ds:schemaRefs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53141BA-D0F1-4A9E-AF2A-6E1EBC946B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88B3AB-E431-4549-B4C8-93FCC03C79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Mapna_Theme_4</Template>
  <TotalTime>8190</TotalTime>
  <Words>1238</Words>
  <Application>Microsoft Office PowerPoint</Application>
  <PresentationFormat>On-screen Show (16:9)</PresentationFormat>
  <Paragraphs>152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Afra Light</vt:lpstr>
      <vt:lpstr>Arabic Typesetting</vt:lpstr>
      <vt:lpstr>Arial</vt:lpstr>
      <vt:lpstr>B Arabic Style</vt:lpstr>
      <vt:lpstr>B Bardiya</vt:lpstr>
      <vt:lpstr>B Nazanin</vt:lpstr>
      <vt:lpstr>B Titr</vt:lpstr>
      <vt:lpstr>Calibri</vt:lpstr>
      <vt:lpstr>Calibri Light</vt:lpstr>
      <vt:lpstr>IRANSans</vt:lpstr>
      <vt:lpstr>Roboto</vt:lpstr>
      <vt:lpstr>Tahoma</vt:lpstr>
      <vt:lpstr>Times New Roman</vt:lpstr>
      <vt:lpstr>Wingdings</vt:lpstr>
      <vt:lpstr>C4</vt:lpstr>
      <vt:lpstr>PowerPoint Presentation</vt:lpstr>
      <vt:lpstr>PowerPoint Presentation</vt:lpstr>
      <vt:lpstr>PowerPoint Presentation</vt:lpstr>
      <vt:lpstr>PowerPoint Presentation</vt:lpstr>
      <vt:lpstr>تعدادی از موسسه های خیریه همکار</vt:lpstr>
      <vt:lpstr>PowerPoint Presentation</vt:lpstr>
      <vt:lpstr>معیارهای انتخاب و تصمیم گیری :</vt:lpstr>
      <vt:lpstr>گزارش درخت توانمندساز</vt:lpstr>
      <vt:lpstr>پروژه های اجرا شده</vt:lpstr>
      <vt:lpstr>PowerPoint Presentation</vt:lpstr>
      <vt:lpstr>PowerPoint Presentation</vt:lpstr>
      <vt:lpstr>PowerPoint Presentation</vt:lpstr>
      <vt:lpstr>پروژه های اجرا شده</vt:lpstr>
      <vt:lpstr>PowerPoint Presentation</vt:lpstr>
      <vt:lpstr>PowerPoint Presentation</vt:lpstr>
      <vt:lpstr>PowerPoint Presentation</vt:lpstr>
      <vt:lpstr>رویدادهای انفاق</vt:lpstr>
      <vt:lpstr>پروژه های اجرا شده</vt:lpstr>
      <vt:lpstr>پروژه های اجرا شده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Mohammadi, Masoomeh</cp:lastModifiedBy>
  <cp:revision>1066</cp:revision>
  <dcterms:created xsi:type="dcterms:W3CDTF">2015-09-08T18:46:55Z</dcterms:created>
  <dcterms:modified xsi:type="dcterms:W3CDTF">2024-01-24T04:15:30Z</dcterms:modified>
</cp:coreProperties>
</file>